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6" r:id="rId6"/>
    <p:sldId id="268" r:id="rId7"/>
    <p:sldId id="272" r:id="rId8"/>
    <p:sldId id="276" r:id="rId9"/>
    <p:sldId id="274" r:id="rId10"/>
    <p:sldId id="277" r:id="rId11"/>
    <p:sldId id="264" r:id="rId12"/>
    <p:sldId id="273" r:id="rId13"/>
  </p:sldIdLst>
  <p:sldSz cx="9144000" cy="6858000" type="screen4x3"/>
  <p:notesSz cx="6877050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/>
      <dgm:spPr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Vom Arbeitskreis</a:t>
          </a:r>
          <a:endParaRPr lang="de-DE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/>
      <dgm:spPr/>
      <dgm:t>
        <a:bodyPr/>
        <a:lstStyle/>
        <a:p>
          <a:r>
            <a:rPr lang="de-DE" dirty="0" smtClean="0"/>
            <a:t>  </a:t>
          </a:r>
          <a:endParaRPr lang="de-DE" dirty="0"/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6D6C3CF3-D878-42E3-9E18-6C79258A470B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1BD884E5-09BE-4F0C-A855-F0450533EAF4}" type="parTrans" cxnId="{DC74A73A-C91E-46EA-9CB4-E3FB438A3BDA}">
      <dgm:prSet/>
      <dgm:spPr/>
      <dgm:t>
        <a:bodyPr/>
        <a:lstStyle/>
        <a:p>
          <a:endParaRPr lang="de-DE"/>
        </a:p>
      </dgm:t>
    </dgm:pt>
    <dgm:pt modelId="{A07CC99A-6EC5-46C8-9AFA-B9F90283E0BE}" type="sibTrans" cxnId="{DC74A73A-C91E-46EA-9CB4-E3FB438A3BDA}">
      <dgm:prSet/>
      <dgm:spPr/>
      <dgm:t>
        <a:bodyPr/>
        <a:lstStyle/>
        <a:p>
          <a:endParaRPr lang="de-DE"/>
        </a:p>
      </dgm:t>
    </dgm:pt>
    <dgm:pt modelId="{5A19D856-CACD-444B-AA45-B38F30FEF926}">
      <dgm:prSet phldrT="[Text]"/>
      <dgm:spPr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zum</a:t>
          </a:r>
          <a:endParaRPr lang="de-DE" dirty="0">
            <a:solidFill>
              <a:schemeClr val="tx1"/>
            </a:solidFill>
          </a:endParaRPr>
        </a:p>
      </dgm:t>
    </dgm:pt>
    <dgm:pt modelId="{4CDF1F9C-5239-4ECA-A6C7-B925DB46D69B}" type="parTrans" cxnId="{28CE47C5-8B1C-4905-A206-28EF235C743C}">
      <dgm:prSet/>
      <dgm:spPr/>
      <dgm:t>
        <a:bodyPr/>
        <a:lstStyle/>
        <a:p>
          <a:endParaRPr lang="de-DE"/>
        </a:p>
      </dgm:t>
    </dgm:pt>
    <dgm:pt modelId="{79612B8A-0D93-4263-AEEF-B33B185C254A}" type="sibTrans" cxnId="{28CE47C5-8B1C-4905-A206-28EF235C743C}">
      <dgm:prSet/>
      <dgm:spPr/>
      <dgm:t>
        <a:bodyPr/>
        <a:lstStyle/>
        <a:p>
          <a:endParaRPr lang="de-DE"/>
        </a:p>
      </dgm:t>
    </dgm:pt>
    <dgm:pt modelId="{5A13D73B-26D1-4605-9E44-CB6E3A3C13BB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6C51C199-D31A-4DA5-AD94-5D7AE9812A3B}" type="parTrans" cxnId="{98DE7919-3B3E-45D8-898E-0AF469533E5B}">
      <dgm:prSet/>
      <dgm:spPr/>
      <dgm:t>
        <a:bodyPr/>
        <a:lstStyle/>
        <a:p>
          <a:endParaRPr lang="de-DE"/>
        </a:p>
      </dgm:t>
    </dgm:pt>
    <dgm:pt modelId="{08FB7DE1-F53E-4A96-8241-C740F73F4FA7}" type="sibTrans" cxnId="{98DE7919-3B3E-45D8-898E-0AF469533E5B}">
      <dgm:prSet/>
      <dgm:spPr/>
      <dgm:t>
        <a:bodyPr/>
        <a:lstStyle/>
        <a:p>
          <a:endParaRPr lang="de-DE"/>
        </a:p>
      </dgm:t>
    </dgm:pt>
    <dgm:pt modelId="{1512A928-FB67-4E44-811E-EB5998D2FB93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5F8E3F9A-C6D7-4AF3-ABD7-D88A1A62521A}" type="parTrans" cxnId="{FADE6596-FBFD-4C0E-885A-D33E1B19F191}">
      <dgm:prSet/>
      <dgm:spPr/>
      <dgm:t>
        <a:bodyPr/>
        <a:lstStyle/>
        <a:p>
          <a:endParaRPr lang="de-DE"/>
        </a:p>
      </dgm:t>
    </dgm:pt>
    <dgm:pt modelId="{766CBA9C-0E00-4596-A40A-AA51968F6916}" type="sibTrans" cxnId="{FADE6596-FBFD-4C0E-885A-D33E1B19F191}">
      <dgm:prSet/>
      <dgm:spPr/>
      <dgm:t>
        <a:bodyPr/>
        <a:lstStyle/>
        <a:p>
          <a:endParaRPr lang="de-DE"/>
        </a:p>
      </dgm:t>
    </dgm:pt>
    <dgm:pt modelId="{9D19B31B-A7E6-4284-8441-E844E5F00A36}">
      <dgm:prSet phldrT="[Text]"/>
      <dgm:spPr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DACHVERBAND</a:t>
          </a:r>
          <a:endParaRPr lang="de-DE" dirty="0">
            <a:solidFill>
              <a:schemeClr val="tx1"/>
            </a:solidFill>
          </a:endParaRPr>
        </a:p>
      </dgm:t>
    </dgm:pt>
    <dgm:pt modelId="{1E3BD842-2E0F-4897-ABF4-DBBA59EA9E5F}" type="parTrans" cxnId="{708A06AA-CA6E-4D72-BDBE-737F9F24F0D9}">
      <dgm:prSet/>
      <dgm:spPr/>
      <dgm:t>
        <a:bodyPr/>
        <a:lstStyle/>
        <a:p>
          <a:endParaRPr lang="de-DE"/>
        </a:p>
      </dgm:t>
    </dgm:pt>
    <dgm:pt modelId="{B41ADB54-42F4-4FCE-BFBB-4E831134B403}" type="sibTrans" cxnId="{708A06AA-CA6E-4D72-BDBE-737F9F24F0D9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/>
      <dgm:spPr/>
      <dgm:t>
        <a:bodyPr/>
        <a:lstStyle/>
        <a:p>
          <a:endParaRPr lang="de-DE" dirty="0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8" custScaleX="257836" custLinFactY="-7404" custLinFactNeighborX="17182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7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8" custScaleX="69088" custScaleY="47059" custLinFactNeighborX="-59654" custLinFactNeighborY="-786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7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8" custScaleX="65545" custScaleY="83444" custLinFactNeighborX="-26350" custLinFactNeighborY="-727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7"/>
      <dgm:spPr/>
      <dgm:t>
        <a:bodyPr/>
        <a:lstStyle/>
        <a:p>
          <a:endParaRPr lang="de-DE"/>
        </a:p>
      </dgm:t>
    </dgm:pt>
    <dgm:pt modelId="{245DE351-8BCD-4920-96E6-7D92E90D3161}" type="pres">
      <dgm:prSet presAssocID="{6D6C3CF3-D878-42E3-9E18-6C79258A470B}" presName="compNode" presStyleCnt="0"/>
      <dgm:spPr/>
    </dgm:pt>
    <dgm:pt modelId="{FAC0EC3F-9D12-42D5-9B61-D464AA35E146}" type="pres">
      <dgm:prSet presAssocID="{6D6C3CF3-D878-42E3-9E18-6C79258A470B}" presName="dummyConnPt" presStyleCnt="0"/>
      <dgm:spPr/>
    </dgm:pt>
    <dgm:pt modelId="{5B69BBC2-EFEA-4F1F-AFF1-C1CC60DD3273}" type="pres">
      <dgm:prSet presAssocID="{6D6C3CF3-D878-42E3-9E18-6C79258A470B}" presName="node" presStyleLbl="node1" presStyleIdx="3" presStyleCnt="8" custScaleX="64574" custScaleY="79160" custLinFactX="-59602" custLinFactNeighborX="-100000" custLinFactNeighborY="28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7091BD-B49C-423D-BF17-B311663AC8FA}" type="pres">
      <dgm:prSet presAssocID="{A07CC99A-6EC5-46C8-9AFA-B9F90283E0BE}" presName="sibTrans" presStyleLbl="bgSibTrans2D1" presStyleIdx="3" presStyleCnt="7" custScaleX="44341" custScaleY="139378" custLinFactY="100000" custLinFactNeighborX="23088" custLinFactNeighborY="134633"/>
      <dgm:spPr/>
      <dgm:t>
        <a:bodyPr/>
        <a:lstStyle/>
        <a:p>
          <a:endParaRPr lang="de-DE"/>
        </a:p>
      </dgm:t>
    </dgm:pt>
    <dgm:pt modelId="{4F16ADFC-096B-4F41-B5B2-48E3D4A6DEFC}" type="pres">
      <dgm:prSet presAssocID="{5A19D856-CACD-444B-AA45-B38F30FEF926}" presName="compNode" presStyleCnt="0"/>
      <dgm:spPr/>
    </dgm:pt>
    <dgm:pt modelId="{4CC9552D-A318-467E-83F5-71B4F34E09E2}" type="pres">
      <dgm:prSet presAssocID="{5A19D856-CACD-444B-AA45-B38F30FEF926}" presName="dummyConnPt" presStyleCnt="0"/>
      <dgm:spPr/>
    </dgm:pt>
    <dgm:pt modelId="{8D205ED2-1F3C-4ED1-9EC7-41E436C534E6}" type="pres">
      <dgm:prSet presAssocID="{5A19D856-CACD-444B-AA45-B38F30FEF926}" presName="node" presStyleLbl="node1" presStyleIdx="4" presStyleCnt="8" custScaleX="135205" custScaleY="120153" custLinFactNeighborX="-74901" custLinFactNeighborY="88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BDF6F5-803D-4C84-8E83-94984F975951}" type="pres">
      <dgm:prSet presAssocID="{79612B8A-0D93-4263-AEEF-B33B185C254A}" presName="sibTrans" presStyleLbl="bgSibTrans2D1" presStyleIdx="4" presStyleCnt="7" custScaleX="52141" custScaleY="69935" custLinFactNeighborX="17153" custLinFactNeighborY="61012"/>
      <dgm:spPr/>
      <dgm:t>
        <a:bodyPr/>
        <a:lstStyle/>
        <a:p>
          <a:endParaRPr lang="de-DE"/>
        </a:p>
      </dgm:t>
    </dgm:pt>
    <dgm:pt modelId="{30B36F32-514E-4276-89BA-42DB23120569}" type="pres">
      <dgm:prSet presAssocID="{5A13D73B-26D1-4605-9E44-CB6E3A3C13BB}" presName="compNode" presStyleCnt="0"/>
      <dgm:spPr/>
    </dgm:pt>
    <dgm:pt modelId="{4CDAF353-DDC3-4042-AAE7-A8EDEA13AFEA}" type="pres">
      <dgm:prSet presAssocID="{5A13D73B-26D1-4605-9E44-CB6E3A3C13BB}" presName="dummyConnPt" presStyleCnt="0"/>
      <dgm:spPr/>
    </dgm:pt>
    <dgm:pt modelId="{D132D11C-3090-495C-B3C6-D4B5E8AD69A0}" type="pres">
      <dgm:prSet presAssocID="{5A13D73B-26D1-4605-9E44-CB6E3A3C13BB}" presName="node" presStyleLbl="node1" presStyleIdx="5" presStyleCnt="8" custLinFactNeighborX="68003" custLinFactNeighborY="103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A20E77-DECB-4677-AC03-4C98EB5744E7}" type="pres">
      <dgm:prSet presAssocID="{08FB7DE1-F53E-4A96-8241-C740F73F4FA7}" presName="sibTrans" presStyleLbl="bgSibTrans2D1" presStyleIdx="5" presStyleCnt="7"/>
      <dgm:spPr/>
      <dgm:t>
        <a:bodyPr/>
        <a:lstStyle/>
        <a:p>
          <a:endParaRPr lang="de-DE"/>
        </a:p>
      </dgm:t>
    </dgm:pt>
    <dgm:pt modelId="{79880A85-6029-43E0-A1B4-962FEBAF7B00}" type="pres">
      <dgm:prSet presAssocID="{1512A928-FB67-4E44-811E-EB5998D2FB93}" presName="compNode" presStyleCnt="0"/>
      <dgm:spPr/>
    </dgm:pt>
    <dgm:pt modelId="{37E846FE-90C7-43B0-B8BC-9D0C0308EC89}" type="pres">
      <dgm:prSet presAssocID="{1512A928-FB67-4E44-811E-EB5998D2FB93}" presName="dummyConnPt" presStyleCnt="0"/>
      <dgm:spPr/>
    </dgm:pt>
    <dgm:pt modelId="{74640E1B-20E8-43E1-B688-D00EE24AF247}" type="pres">
      <dgm:prSet presAssocID="{1512A928-FB67-4E44-811E-EB5998D2FB93}" presName="node" presStyleLbl="node1" presStyleIdx="6" presStyleCnt="8" custLinFactNeighborX="11358" custLinFactNeighborY="926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A7E742-5D6D-4F03-982E-C2A97533B75F}" type="pres">
      <dgm:prSet presAssocID="{766CBA9C-0E00-4596-A40A-AA51968F6916}" presName="sibTrans" presStyleLbl="bgSibTrans2D1" presStyleIdx="6" presStyleCnt="7"/>
      <dgm:spPr/>
      <dgm:t>
        <a:bodyPr/>
        <a:lstStyle/>
        <a:p>
          <a:endParaRPr lang="de-DE"/>
        </a:p>
      </dgm:t>
    </dgm:pt>
    <dgm:pt modelId="{A1D9F07F-CC4F-4EE0-B859-F7166FB79A1F}" type="pres">
      <dgm:prSet presAssocID="{9D19B31B-A7E6-4284-8441-E844E5F00A36}" presName="compNode" presStyleCnt="0"/>
      <dgm:spPr/>
    </dgm:pt>
    <dgm:pt modelId="{98FA448B-EDEF-4183-A9A3-90E98939603F}" type="pres">
      <dgm:prSet presAssocID="{9D19B31B-A7E6-4284-8441-E844E5F00A36}" presName="dummyConnPt" presStyleCnt="0"/>
      <dgm:spPr/>
    </dgm:pt>
    <dgm:pt modelId="{14E09D79-FA6B-489C-9648-44B10C34207B}" type="pres">
      <dgm:prSet presAssocID="{9D19B31B-A7E6-4284-8441-E844E5F00A36}" presName="node" presStyleLbl="node1" presStyleIdx="7" presStyleCnt="8" custScaleX="196058" custLinFactY="52545" custLinFactNeighborX="-39386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08640A-DEC8-4C06-8A8B-3F1F035FED95}" type="presOf" srcId="{766CBA9C-0E00-4596-A40A-AA51968F6916}" destId="{F7A7E742-5D6D-4F03-982E-C2A97533B75F}" srcOrd="0" destOrd="0" presId="urn:microsoft.com/office/officeart/2005/8/layout/bProcess4"/>
    <dgm:cxn modelId="{4BEDE807-C173-4C12-B015-ED5AB823D795}" type="presOf" srcId="{79612B8A-0D93-4263-AEEF-B33B185C254A}" destId="{87BDF6F5-803D-4C84-8E83-94984F975951}" srcOrd="0" destOrd="0" presId="urn:microsoft.com/office/officeart/2005/8/layout/bProcess4"/>
    <dgm:cxn modelId="{6AC6CBEB-E4C7-441C-A236-721A30C09E91}" type="presOf" srcId="{5A13D73B-26D1-4605-9E44-CB6E3A3C13BB}" destId="{D132D11C-3090-495C-B3C6-D4B5E8AD69A0}" srcOrd="0" destOrd="0" presId="urn:microsoft.com/office/officeart/2005/8/layout/bProcess4"/>
    <dgm:cxn modelId="{D012F4E9-1EB9-4D67-ACD6-183281B59F10}" type="presOf" srcId="{5A19D856-CACD-444B-AA45-B38F30FEF926}" destId="{8D205ED2-1F3C-4ED1-9EC7-41E436C534E6}" srcOrd="0" destOrd="0" presId="urn:microsoft.com/office/officeart/2005/8/layout/bProcess4"/>
    <dgm:cxn modelId="{9D327887-A1F2-41F7-B94F-6FC63D6ACE70}" type="presOf" srcId="{6D6C3CF3-D878-42E3-9E18-6C79258A470B}" destId="{5B69BBC2-EFEA-4F1F-AFF1-C1CC60DD3273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FADE6596-FBFD-4C0E-885A-D33E1B19F191}" srcId="{5A6584A6-1625-43C2-A68F-603A99231F0E}" destId="{1512A928-FB67-4E44-811E-EB5998D2FB93}" srcOrd="6" destOrd="0" parTransId="{5F8E3F9A-C6D7-4AF3-ABD7-D88A1A62521A}" sibTransId="{766CBA9C-0E00-4596-A40A-AA51968F6916}"/>
    <dgm:cxn modelId="{F1CB05FE-7DDA-4F97-A840-BAFF8E47D7D9}" type="presOf" srcId="{AFCBA950-4985-444F-9C51-A056C6BA311E}" destId="{0A113B50-BE4D-40D3-BCED-357D09ECD576}" srcOrd="0" destOrd="0" presId="urn:microsoft.com/office/officeart/2005/8/layout/bProcess4"/>
    <dgm:cxn modelId="{A5132E00-DAD8-4B0F-8948-272C105A3885}" type="presOf" srcId="{632040AA-D07E-42A9-B593-259EB19F3749}" destId="{F373801E-69DB-4378-A498-2E02884ECB42}" srcOrd="0" destOrd="0" presId="urn:microsoft.com/office/officeart/2005/8/layout/bProcess4"/>
    <dgm:cxn modelId="{0D7D187D-D68A-4733-AF2D-B6785FC16DB9}" type="presOf" srcId="{A07CC99A-6EC5-46C8-9AFA-B9F90283E0BE}" destId="{347091BD-B49C-423D-BF17-B311663AC8FA}" srcOrd="0" destOrd="0" presId="urn:microsoft.com/office/officeart/2005/8/layout/bProcess4"/>
    <dgm:cxn modelId="{DC74A73A-C91E-46EA-9CB4-E3FB438A3BDA}" srcId="{5A6584A6-1625-43C2-A68F-603A99231F0E}" destId="{6D6C3CF3-D878-42E3-9E18-6C79258A470B}" srcOrd="3" destOrd="0" parTransId="{1BD884E5-09BE-4F0C-A855-F0450533EAF4}" sibTransId="{A07CC99A-6EC5-46C8-9AFA-B9F90283E0BE}"/>
    <dgm:cxn modelId="{D31D66C1-8DB1-450C-BEC4-F01CAC518B6C}" type="presOf" srcId="{0C3FC0FE-12A2-4B5B-9FEE-F8075A9AB749}" destId="{55D2BDB6-A1D0-490B-8B8D-FDC383EDF996}" srcOrd="0" destOrd="0" presId="urn:microsoft.com/office/officeart/2005/8/layout/bProcess4"/>
    <dgm:cxn modelId="{F0D9E67F-3E61-4056-8343-3443363FDDA4}" type="presOf" srcId="{6995B3F2-A10B-402D-AE3D-E410ABB84BC0}" destId="{C92D6156-F98A-46C7-99D8-5BA57522CFA8}" srcOrd="0" destOrd="0" presId="urn:microsoft.com/office/officeart/2005/8/layout/bProcess4"/>
    <dgm:cxn modelId="{98DE7919-3B3E-45D8-898E-0AF469533E5B}" srcId="{5A6584A6-1625-43C2-A68F-603A99231F0E}" destId="{5A13D73B-26D1-4605-9E44-CB6E3A3C13BB}" srcOrd="5" destOrd="0" parTransId="{6C51C199-D31A-4DA5-AD94-5D7AE9812A3B}" sibTransId="{08FB7DE1-F53E-4A96-8241-C740F73F4FA7}"/>
    <dgm:cxn modelId="{A86FD427-7109-4D56-935B-17F8035686B0}" type="presOf" srcId="{C60A7A79-1FFE-4F39-B73A-D06267334572}" destId="{85D14437-B880-4916-88D4-4E2104DC791C}" srcOrd="0" destOrd="0" presId="urn:microsoft.com/office/officeart/2005/8/layout/bProcess4"/>
    <dgm:cxn modelId="{28CE47C5-8B1C-4905-A206-28EF235C743C}" srcId="{5A6584A6-1625-43C2-A68F-603A99231F0E}" destId="{5A19D856-CACD-444B-AA45-B38F30FEF926}" srcOrd="4" destOrd="0" parTransId="{4CDF1F9C-5239-4ECA-A6C7-B925DB46D69B}" sibTransId="{79612B8A-0D93-4263-AEEF-B33B185C254A}"/>
    <dgm:cxn modelId="{DBC7A441-C497-41C8-93AE-3F22E191FDE3}" type="presOf" srcId="{F88C8366-7E77-4D93-9B8C-173766318CA7}" destId="{A71C4965-1954-49D0-9589-53C24D2AE6B1}" srcOrd="0" destOrd="0" presId="urn:microsoft.com/office/officeart/2005/8/layout/bProcess4"/>
    <dgm:cxn modelId="{F71A728B-88C3-4E10-9DFE-DEAF261CBBC0}" type="presOf" srcId="{1512A928-FB67-4E44-811E-EB5998D2FB93}" destId="{74640E1B-20E8-43E1-B688-D00EE24AF247}" srcOrd="0" destOrd="0" presId="urn:microsoft.com/office/officeart/2005/8/layout/bProcess4"/>
    <dgm:cxn modelId="{5039DE9F-3A74-4BF9-B071-AA7FE3574BA6}" type="presOf" srcId="{9D19B31B-A7E6-4284-8441-E844E5F00A36}" destId="{14E09D79-FA6B-489C-9648-44B10C34207B}" srcOrd="0" destOrd="0" presId="urn:microsoft.com/office/officeart/2005/8/layout/bProcess4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9AD0E742-6574-435B-AA3D-07495F62E0F4}" type="presOf" srcId="{5A6584A6-1625-43C2-A68F-603A99231F0E}" destId="{5CE4891F-4BC0-4766-A7C3-AF3C2B819CF9}" srcOrd="0" destOrd="0" presId="urn:microsoft.com/office/officeart/2005/8/layout/bProcess4"/>
    <dgm:cxn modelId="{708A06AA-CA6E-4D72-BDBE-737F9F24F0D9}" srcId="{5A6584A6-1625-43C2-A68F-603A99231F0E}" destId="{9D19B31B-A7E6-4284-8441-E844E5F00A36}" srcOrd="7" destOrd="0" parTransId="{1E3BD842-2E0F-4897-ABF4-DBBA59EA9E5F}" sibTransId="{B41ADB54-42F4-4FCE-BFBB-4E831134B403}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E124BDC7-C971-4F2D-9034-D04CE9A0801E}" type="presOf" srcId="{08FB7DE1-F53E-4A96-8241-C740F73F4FA7}" destId="{AEA20E77-DECB-4677-AC03-4C98EB5744E7}" srcOrd="0" destOrd="0" presId="urn:microsoft.com/office/officeart/2005/8/layout/bProcess4"/>
    <dgm:cxn modelId="{B0AF19B3-9C29-4854-8D8F-DF3044CC3276}" type="presParOf" srcId="{5CE4891F-4BC0-4766-A7C3-AF3C2B819CF9}" destId="{7B5EF1C5-5BC3-42A4-AFC0-34330EDDF21D}" srcOrd="0" destOrd="0" presId="urn:microsoft.com/office/officeart/2005/8/layout/bProcess4"/>
    <dgm:cxn modelId="{9B1883CE-74A0-4DE3-82E7-3BB3A757283F}" type="presParOf" srcId="{7B5EF1C5-5BC3-42A4-AFC0-34330EDDF21D}" destId="{6E258982-AF64-4972-A14A-81CB2A998AD7}" srcOrd="0" destOrd="0" presId="urn:microsoft.com/office/officeart/2005/8/layout/bProcess4"/>
    <dgm:cxn modelId="{316AB339-F08E-4137-A997-2377A53ADB70}" type="presParOf" srcId="{7B5EF1C5-5BC3-42A4-AFC0-34330EDDF21D}" destId="{55D2BDB6-A1D0-490B-8B8D-FDC383EDF996}" srcOrd="1" destOrd="0" presId="urn:microsoft.com/office/officeart/2005/8/layout/bProcess4"/>
    <dgm:cxn modelId="{CFF25969-9C2D-413F-8387-5C6FD501DBE6}" type="presParOf" srcId="{5CE4891F-4BC0-4766-A7C3-AF3C2B819CF9}" destId="{F373801E-69DB-4378-A498-2E02884ECB42}" srcOrd="1" destOrd="0" presId="urn:microsoft.com/office/officeart/2005/8/layout/bProcess4"/>
    <dgm:cxn modelId="{C1967036-4123-4B6D-A0C4-163D674E03D8}" type="presParOf" srcId="{5CE4891F-4BC0-4766-A7C3-AF3C2B819CF9}" destId="{889904DB-2DAE-49D6-A2C3-9D1D0484B7AB}" srcOrd="2" destOrd="0" presId="urn:microsoft.com/office/officeart/2005/8/layout/bProcess4"/>
    <dgm:cxn modelId="{D8181DBC-66AB-4000-8F55-D957A759ED30}" type="presParOf" srcId="{889904DB-2DAE-49D6-A2C3-9D1D0484B7AB}" destId="{6B3B15A9-7092-4148-A255-01EC2856465F}" srcOrd="0" destOrd="0" presId="urn:microsoft.com/office/officeart/2005/8/layout/bProcess4"/>
    <dgm:cxn modelId="{05A1A6F8-9F9F-47F3-BDD3-D64B33E7D547}" type="presParOf" srcId="{889904DB-2DAE-49D6-A2C3-9D1D0484B7AB}" destId="{85D14437-B880-4916-88D4-4E2104DC791C}" srcOrd="1" destOrd="0" presId="urn:microsoft.com/office/officeart/2005/8/layout/bProcess4"/>
    <dgm:cxn modelId="{E7D8BABB-586D-40AF-B771-B510706C671B}" type="presParOf" srcId="{5CE4891F-4BC0-4766-A7C3-AF3C2B819CF9}" destId="{A71C4965-1954-49D0-9589-53C24D2AE6B1}" srcOrd="3" destOrd="0" presId="urn:microsoft.com/office/officeart/2005/8/layout/bProcess4"/>
    <dgm:cxn modelId="{9FAB24C1-920F-4B1F-BFE6-24FAB74017AF}" type="presParOf" srcId="{5CE4891F-4BC0-4766-A7C3-AF3C2B819CF9}" destId="{777F8227-A7D9-4ED1-A7AC-B308BA1F8DEB}" srcOrd="4" destOrd="0" presId="urn:microsoft.com/office/officeart/2005/8/layout/bProcess4"/>
    <dgm:cxn modelId="{BC3E2BFE-811B-4608-BF81-3588EA4A344D}" type="presParOf" srcId="{777F8227-A7D9-4ED1-A7AC-B308BA1F8DEB}" destId="{EC4C0650-05AF-4982-B5D1-DFA441223C5F}" srcOrd="0" destOrd="0" presId="urn:microsoft.com/office/officeart/2005/8/layout/bProcess4"/>
    <dgm:cxn modelId="{E0B535EB-978A-4687-87AC-E49B114EA1F8}" type="presParOf" srcId="{777F8227-A7D9-4ED1-A7AC-B308BA1F8DEB}" destId="{0A113B50-BE4D-40D3-BCED-357D09ECD576}" srcOrd="1" destOrd="0" presId="urn:microsoft.com/office/officeart/2005/8/layout/bProcess4"/>
    <dgm:cxn modelId="{06995430-0996-4095-8612-0DECD9250B74}" type="presParOf" srcId="{5CE4891F-4BC0-4766-A7C3-AF3C2B819CF9}" destId="{C92D6156-F98A-46C7-99D8-5BA57522CFA8}" srcOrd="5" destOrd="0" presId="urn:microsoft.com/office/officeart/2005/8/layout/bProcess4"/>
    <dgm:cxn modelId="{83532879-599D-43D0-9810-68E1B0466663}" type="presParOf" srcId="{5CE4891F-4BC0-4766-A7C3-AF3C2B819CF9}" destId="{245DE351-8BCD-4920-96E6-7D92E90D3161}" srcOrd="6" destOrd="0" presId="urn:microsoft.com/office/officeart/2005/8/layout/bProcess4"/>
    <dgm:cxn modelId="{DAA69347-6377-4028-A89F-2E0E2296B8D1}" type="presParOf" srcId="{245DE351-8BCD-4920-96E6-7D92E90D3161}" destId="{FAC0EC3F-9D12-42D5-9B61-D464AA35E146}" srcOrd="0" destOrd="0" presId="urn:microsoft.com/office/officeart/2005/8/layout/bProcess4"/>
    <dgm:cxn modelId="{03F03D33-DCDD-4A56-8A72-39046417106B}" type="presParOf" srcId="{245DE351-8BCD-4920-96E6-7D92E90D3161}" destId="{5B69BBC2-EFEA-4F1F-AFF1-C1CC60DD3273}" srcOrd="1" destOrd="0" presId="urn:microsoft.com/office/officeart/2005/8/layout/bProcess4"/>
    <dgm:cxn modelId="{82EEA63D-FEED-464A-A18A-1EE1E0FAA42A}" type="presParOf" srcId="{5CE4891F-4BC0-4766-A7C3-AF3C2B819CF9}" destId="{347091BD-B49C-423D-BF17-B311663AC8FA}" srcOrd="7" destOrd="0" presId="urn:microsoft.com/office/officeart/2005/8/layout/bProcess4"/>
    <dgm:cxn modelId="{A32D1F9D-B0C6-4022-9D20-E92093E4D5CE}" type="presParOf" srcId="{5CE4891F-4BC0-4766-A7C3-AF3C2B819CF9}" destId="{4F16ADFC-096B-4F41-B5B2-48E3D4A6DEFC}" srcOrd="8" destOrd="0" presId="urn:microsoft.com/office/officeart/2005/8/layout/bProcess4"/>
    <dgm:cxn modelId="{71FF1429-6CD8-4012-9DBB-1907AE87133E}" type="presParOf" srcId="{4F16ADFC-096B-4F41-B5B2-48E3D4A6DEFC}" destId="{4CC9552D-A318-467E-83F5-71B4F34E09E2}" srcOrd="0" destOrd="0" presId="urn:microsoft.com/office/officeart/2005/8/layout/bProcess4"/>
    <dgm:cxn modelId="{BDD2767A-C636-43F9-8076-DB45C835A247}" type="presParOf" srcId="{4F16ADFC-096B-4F41-B5B2-48E3D4A6DEFC}" destId="{8D205ED2-1F3C-4ED1-9EC7-41E436C534E6}" srcOrd="1" destOrd="0" presId="urn:microsoft.com/office/officeart/2005/8/layout/bProcess4"/>
    <dgm:cxn modelId="{069411AE-C472-4800-8346-0D7F3D1DCDFB}" type="presParOf" srcId="{5CE4891F-4BC0-4766-A7C3-AF3C2B819CF9}" destId="{87BDF6F5-803D-4C84-8E83-94984F975951}" srcOrd="9" destOrd="0" presId="urn:microsoft.com/office/officeart/2005/8/layout/bProcess4"/>
    <dgm:cxn modelId="{8B3356F7-ECEC-454C-8499-624ED39BFF5C}" type="presParOf" srcId="{5CE4891F-4BC0-4766-A7C3-AF3C2B819CF9}" destId="{30B36F32-514E-4276-89BA-42DB23120569}" srcOrd="10" destOrd="0" presId="urn:microsoft.com/office/officeart/2005/8/layout/bProcess4"/>
    <dgm:cxn modelId="{1D2DFFF4-08BC-4C01-9FA0-A4957D703D51}" type="presParOf" srcId="{30B36F32-514E-4276-89BA-42DB23120569}" destId="{4CDAF353-DDC3-4042-AAE7-A8EDEA13AFEA}" srcOrd="0" destOrd="0" presId="urn:microsoft.com/office/officeart/2005/8/layout/bProcess4"/>
    <dgm:cxn modelId="{CEEEA878-1F62-400E-BD1F-F2EA1867EA73}" type="presParOf" srcId="{30B36F32-514E-4276-89BA-42DB23120569}" destId="{D132D11C-3090-495C-B3C6-D4B5E8AD69A0}" srcOrd="1" destOrd="0" presId="urn:microsoft.com/office/officeart/2005/8/layout/bProcess4"/>
    <dgm:cxn modelId="{2BA384E4-3746-4D38-A6A0-BCD71F939AEF}" type="presParOf" srcId="{5CE4891F-4BC0-4766-A7C3-AF3C2B819CF9}" destId="{AEA20E77-DECB-4677-AC03-4C98EB5744E7}" srcOrd="11" destOrd="0" presId="urn:microsoft.com/office/officeart/2005/8/layout/bProcess4"/>
    <dgm:cxn modelId="{4D3FDFA3-99F4-4289-BF50-E80379009C2E}" type="presParOf" srcId="{5CE4891F-4BC0-4766-A7C3-AF3C2B819CF9}" destId="{79880A85-6029-43E0-A1B4-962FEBAF7B00}" srcOrd="12" destOrd="0" presId="urn:microsoft.com/office/officeart/2005/8/layout/bProcess4"/>
    <dgm:cxn modelId="{731F3D72-1471-4562-8478-ED82FB7473EA}" type="presParOf" srcId="{79880A85-6029-43E0-A1B4-962FEBAF7B00}" destId="{37E846FE-90C7-43B0-B8BC-9D0C0308EC89}" srcOrd="0" destOrd="0" presId="urn:microsoft.com/office/officeart/2005/8/layout/bProcess4"/>
    <dgm:cxn modelId="{8681169D-CC6F-4CC5-85E4-ACA07820D440}" type="presParOf" srcId="{79880A85-6029-43E0-A1B4-962FEBAF7B00}" destId="{74640E1B-20E8-43E1-B688-D00EE24AF247}" srcOrd="1" destOrd="0" presId="urn:microsoft.com/office/officeart/2005/8/layout/bProcess4"/>
    <dgm:cxn modelId="{C4FB71F5-288F-4997-8572-8AEEECA2C8F3}" type="presParOf" srcId="{5CE4891F-4BC0-4766-A7C3-AF3C2B819CF9}" destId="{F7A7E742-5D6D-4F03-982E-C2A97533B75F}" srcOrd="13" destOrd="0" presId="urn:microsoft.com/office/officeart/2005/8/layout/bProcess4"/>
    <dgm:cxn modelId="{99534258-CCC1-4313-A8AB-608EF0907FF2}" type="presParOf" srcId="{5CE4891F-4BC0-4766-A7C3-AF3C2B819CF9}" destId="{A1D9F07F-CC4F-4EE0-B859-F7166FB79A1F}" srcOrd="14" destOrd="0" presId="urn:microsoft.com/office/officeart/2005/8/layout/bProcess4"/>
    <dgm:cxn modelId="{83A6B8EF-D59B-45A6-BB82-2DD03D325A6A}" type="presParOf" srcId="{A1D9F07F-CC4F-4EE0-B859-F7166FB79A1F}" destId="{98FA448B-EDEF-4183-A9A3-90E98939603F}" srcOrd="0" destOrd="0" presId="urn:microsoft.com/office/officeart/2005/8/layout/bProcess4"/>
    <dgm:cxn modelId="{6F671D4D-EF68-4B39-ADC8-B07C916B2769}" type="presParOf" srcId="{A1D9F07F-CC4F-4EE0-B859-F7166FB79A1F}" destId="{14E09D79-FA6B-489C-9648-44B10C34207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/>
      <dgm:spPr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 Gründung des Arbeitskreises im November 1999</a:t>
          </a:r>
          <a:endParaRPr lang="de-DE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/>
      <dgm:spPr/>
      <dgm:t>
        <a:bodyPr/>
        <a:lstStyle/>
        <a:p>
          <a:r>
            <a:rPr lang="de-DE" dirty="0" smtClean="0"/>
            <a:t>  </a:t>
          </a:r>
          <a:endParaRPr lang="de-DE" dirty="0"/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6D6C3CF3-D878-42E3-9E18-6C79258A470B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1BD884E5-09BE-4F0C-A855-F0450533EAF4}" type="parTrans" cxnId="{DC74A73A-C91E-46EA-9CB4-E3FB438A3BDA}">
      <dgm:prSet/>
      <dgm:spPr/>
      <dgm:t>
        <a:bodyPr/>
        <a:lstStyle/>
        <a:p>
          <a:endParaRPr lang="de-DE"/>
        </a:p>
      </dgm:t>
    </dgm:pt>
    <dgm:pt modelId="{A07CC99A-6EC5-46C8-9AFA-B9F90283E0BE}" type="sibTrans" cxnId="{DC74A73A-C91E-46EA-9CB4-E3FB438A3BDA}">
      <dgm:prSet/>
      <dgm:spPr/>
      <dgm:t>
        <a:bodyPr/>
        <a:lstStyle/>
        <a:p>
          <a:endParaRPr lang="de-DE"/>
        </a:p>
      </dgm:t>
    </dgm:pt>
    <dgm:pt modelId="{5A19D856-CACD-444B-AA45-B38F30FEF926}">
      <dgm:prSet phldrT="[Text]"/>
      <dgm:spPr>
        <a:solidFill>
          <a:schemeClr val="accent5">
            <a:hueOff val="0"/>
            <a:satOff val="0"/>
            <a:lumOff val="0"/>
            <a:alpha val="11000"/>
          </a:schemeClr>
        </a:solidFill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zum</a:t>
          </a:r>
          <a:endParaRPr lang="de-DE" dirty="0">
            <a:solidFill>
              <a:schemeClr val="tx1"/>
            </a:solidFill>
          </a:endParaRPr>
        </a:p>
      </dgm:t>
    </dgm:pt>
    <dgm:pt modelId="{4CDF1F9C-5239-4ECA-A6C7-B925DB46D69B}" type="parTrans" cxnId="{28CE47C5-8B1C-4905-A206-28EF235C743C}">
      <dgm:prSet/>
      <dgm:spPr/>
      <dgm:t>
        <a:bodyPr/>
        <a:lstStyle/>
        <a:p>
          <a:endParaRPr lang="de-DE"/>
        </a:p>
      </dgm:t>
    </dgm:pt>
    <dgm:pt modelId="{79612B8A-0D93-4263-AEEF-B33B185C254A}" type="sibTrans" cxnId="{28CE47C5-8B1C-4905-A206-28EF235C743C}">
      <dgm:prSet/>
      <dgm:spPr/>
      <dgm:t>
        <a:bodyPr/>
        <a:lstStyle/>
        <a:p>
          <a:endParaRPr lang="de-DE"/>
        </a:p>
      </dgm:t>
    </dgm:pt>
    <dgm:pt modelId="{5A13D73B-26D1-4605-9E44-CB6E3A3C13BB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6C51C199-D31A-4DA5-AD94-5D7AE9812A3B}" type="parTrans" cxnId="{98DE7919-3B3E-45D8-898E-0AF469533E5B}">
      <dgm:prSet/>
      <dgm:spPr/>
      <dgm:t>
        <a:bodyPr/>
        <a:lstStyle/>
        <a:p>
          <a:endParaRPr lang="de-DE"/>
        </a:p>
      </dgm:t>
    </dgm:pt>
    <dgm:pt modelId="{08FB7DE1-F53E-4A96-8241-C740F73F4FA7}" type="sibTrans" cxnId="{98DE7919-3B3E-45D8-898E-0AF469533E5B}">
      <dgm:prSet/>
      <dgm:spPr/>
      <dgm:t>
        <a:bodyPr/>
        <a:lstStyle/>
        <a:p>
          <a:endParaRPr lang="de-DE"/>
        </a:p>
      </dgm:t>
    </dgm:pt>
    <dgm:pt modelId="{1512A928-FB67-4E44-811E-EB5998D2FB93}">
      <dgm:prSet phldrT="[Text]"/>
      <dgm:spPr/>
      <dgm:t>
        <a:bodyPr/>
        <a:lstStyle/>
        <a:p>
          <a:r>
            <a:rPr lang="de-DE" dirty="0" smtClean="0"/>
            <a:t>   </a:t>
          </a:r>
          <a:endParaRPr lang="de-DE" dirty="0"/>
        </a:p>
      </dgm:t>
    </dgm:pt>
    <dgm:pt modelId="{5F8E3F9A-C6D7-4AF3-ABD7-D88A1A62521A}" type="parTrans" cxnId="{FADE6596-FBFD-4C0E-885A-D33E1B19F191}">
      <dgm:prSet/>
      <dgm:spPr/>
      <dgm:t>
        <a:bodyPr/>
        <a:lstStyle/>
        <a:p>
          <a:endParaRPr lang="de-DE"/>
        </a:p>
      </dgm:t>
    </dgm:pt>
    <dgm:pt modelId="{766CBA9C-0E00-4596-A40A-AA51968F6916}" type="sibTrans" cxnId="{FADE6596-FBFD-4C0E-885A-D33E1B19F191}">
      <dgm:prSet/>
      <dgm:spPr/>
      <dgm:t>
        <a:bodyPr/>
        <a:lstStyle/>
        <a:p>
          <a:endParaRPr lang="de-DE"/>
        </a:p>
      </dgm:t>
    </dgm:pt>
    <dgm:pt modelId="{9D19B31B-A7E6-4284-8441-E844E5F00A36}">
      <dgm:prSet phldrT="[Text]"/>
      <dgm:spPr>
        <a:solidFill>
          <a:schemeClr val="accent5">
            <a:hueOff val="0"/>
            <a:satOff val="0"/>
            <a:lumOff val="0"/>
            <a:alpha val="7000"/>
          </a:schemeClr>
        </a:solidFill>
        <a:ln w="381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DACHVERBAND</a:t>
          </a:r>
          <a:endParaRPr lang="de-DE" dirty="0">
            <a:solidFill>
              <a:schemeClr val="tx1"/>
            </a:solidFill>
          </a:endParaRPr>
        </a:p>
      </dgm:t>
    </dgm:pt>
    <dgm:pt modelId="{1E3BD842-2E0F-4897-ABF4-DBBA59EA9E5F}" type="parTrans" cxnId="{708A06AA-CA6E-4D72-BDBE-737F9F24F0D9}">
      <dgm:prSet/>
      <dgm:spPr/>
      <dgm:t>
        <a:bodyPr/>
        <a:lstStyle/>
        <a:p>
          <a:endParaRPr lang="de-DE"/>
        </a:p>
      </dgm:t>
    </dgm:pt>
    <dgm:pt modelId="{B41ADB54-42F4-4FCE-BFBB-4E831134B403}" type="sibTrans" cxnId="{708A06AA-CA6E-4D72-BDBE-737F9F24F0D9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/>
      <dgm:spPr/>
      <dgm:t>
        <a:bodyPr/>
        <a:lstStyle/>
        <a:p>
          <a:endParaRPr lang="de-DE" dirty="0"/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8" custScaleX="257836" custScaleY="371849" custLinFactNeighborX="-27735" custLinFactNeighborY="238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7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8" custScaleX="69088" custScaleY="47059" custLinFactNeighborX="-64198" custLinFactNeighborY="471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7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8" custScaleX="65545" custScaleY="83444" custLinFactNeighborX="93286" custLinFactNeighborY="-128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7"/>
      <dgm:spPr/>
      <dgm:t>
        <a:bodyPr/>
        <a:lstStyle/>
        <a:p>
          <a:endParaRPr lang="de-DE"/>
        </a:p>
      </dgm:t>
    </dgm:pt>
    <dgm:pt modelId="{245DE351-8BCD-4920-96E6-7D92E90D3161}" type="pres">
      <dgm:prSet presAssocID="{6D6C3CF3-D878-42E3-9E18-6C79258A470B}" presName="compNode" presStyleCnt="0"/>
      <dgm:spPr/>
    </dgm:pt>
    <dgm:pt modelId="{FAC0EC3F-9D12-42D5-9B61-D464AA35E146}" type="pres">
      <dgm:prSet presAssocID="{6D6C3CF3-D878-42E3-9E18-6C79258A470B}" presName="dummyConnPt" presStyleCnt="0"/>
      <dgm:spPr/>
    </dgm:pt>
    <dgm:pt modelId="{5B69BBC2-EFEA-4F1F-AFF1-C1CC60DD3273}" type="pres">
      <dgm:prSet presAssocID="{6D6C3CF3-D878-42E3-9E18-6C79258A470B}" presName="node" presStyleLbl="node1" presStyleIdx="3" presStyleCnt="8" custScaleX="64574" custScaleY="79160" custLinFactNeighborX="-49854" custLinFactNeighborY="-532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7091BD-B49C-423D-BF17-B311663AC8FA}" type="pres">
      <dgm:prSet presAssocID="{A07CC99A-6EC5-46C8-9AFA-B9F90283E0BE}" presName="sibTrans" presStyleLbl="bgSibTrans2D1" presStyleIdx="3" presStyleCnt="7"/>
      <dgm:spPr/>
      <dgm:t>
        <a:bodyPr/>
        <a:lstStyle/>
        <a:p>
          <a:endParaRPr lang="de-DE"/>
        </a:p>
      </dgm:t>
    </dgm:pt>
    <dgm:pt modelId="{4F16ADFC-096B-4F41-B5B2-48E3D4A6DEFC}" type="pres">
      <dgm:prSet presAssocID="{5A19D856-CACD-444B-AA45-B38F30FEF926}" presName="compNode" presStyleCnt="0"/>
      <dgm:spPr/>
    </dgm:pt>
    <dgm:pt modelId="{4CC9552D-A318-467E-83F5-71B4F34E09E2}" type="pres">
      <dgm:prSet presAssocID="{5A19D856-CACD-444B-AA45-B38F30FEF926}" presName="dummyConnPt" presStyleCnt="0"/>
      <dgm:spPr/>
    </dgm:pt>
    <dgm:pt modelId="{8D205ED2-1F3C-4ED1-9EC7-41E436C534E6}" type="pres">
      <dgm:prSet presAssocID="{5A19D856-CACD-444B-AA45-B38F30FEF926}" presName="node" presStyleLbl="node1" presStyleIdx="4" presStyleCnt="8" custScaleX="135205" custScaleY="120153" custLinFactY="-61494" custLinFactNeighborX="-2901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BDF6F5-803D-4C84-8E83-94984F975951}" type="pres">
      <dgm:prSet presAssocID="{79612B8A-0D93-4263-AEEF-B33B185C254A}" presName="sibTrans" presStyleLbl="bgSibTrans2D1" presStyleIdx="4" presStyleCnt="7"/>
      <dgm:spPr/>
      <dgm:t>
        <a:bodyPr/>
        <a:lstStyle/>
        <a:p>
          <a:endParaRPr lang="de-DE"/>
        </a:p>
      </dgm:t>
    </dgm:pt>
    <dgm:pt modelId="{30B36F32-514E-4276-89BA-42DB23120569}" type="pres">
      <dgm:prSet presAssocID="{5A13D73B-26D1-4605-9E44-CB6E3A3C13BB}" presName="compNode" presStyleCnt="0"/>
      <dgm:spPr/>
    </dgm:pt>
    <dgm:pt modelId="{4CDAF353-DDC3-4042-AAE7-A8EDEA13AFEA}" type="pres">
      <dgm:prSet presAssocID="{5A13D73B-26D1-4605-9E44-CB6E3A3C13BB}" presName="dummyConnPt" presStyleCnt="0"/>
      <dgm:spPr/>
    </dgm:pt>
    <dgm:pt modelId="{D132D11C-3090-495C-B3C6-D4B5E8AD69A0}" type="pres">
      <dgm:prSet presAssocID="{5A13D73B-26D1-4605-9E44-CB6E3A3C13BB}" presName="node" presStyleLbl="node1" presStyleIdx="5" presStyleCnt="8" custLinFactX="27114" custLinFactY="-888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A20E77-DECB-4677-AC03-4C98EB5744E7}" type="pres">
      <dgm:prSet presAssocID="{08FB7DE1-F53E-4A96-8241-C740F73F4FA7}" presName="sibTrans" presStyleLbl="bgSibTrans2D1" presStyleIdx="5" presStyleCnt="7"/>
      <dgm:spPr/>
      <dgm:t>
        <a:bodyPr/>
        <a:lstStyle/>
        <a:p>
          <a:endParaRPr lang="de-DE"/>
        </a:p>
      </dgm:t>
    </dgm:pt>
    <dgm:pt modelId="{79880A85-6029-43E0-A1B4-962FEBAF7B00}" type="pres">
      <dgm:prSet presAssocID="{1512A928-FB67-4E44-811E-EB5998D2FB93}" presName="compNode" presStyleCnt="0"/>
      <dgm:spPr/>
    </dgm:pt>
    <dgm:pt modelId="{37E846FE-90C7-43B0-B8BC-9D0C0308EC89}" type="pres">
      <dgm:prSet presAssocID="{1512A928-FB67-4E44-811E-EB5998D2FB93}" presName="dummyConnPt" presStyleCnt="0"/>
      <dgm:spPr/>
    </dgm:pt>
    <dgm:pt modelId="{74640E1B-20E8-43E1-B688-D00EE24AF247}" type="pres">
      <dgm:prSet presAssocID="{1512A928-FB67-4E44-811E-EB5998D2FB93}" presName="node" presStyleLbl="node1" presStyleIdx="6" presStyleCnt="8" custLinFactNeighborX="29827" custLinFactNeighborY="238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A7E742-5D6D-4F03-982E-C2A97533B75F}" type="pres">
      <dgm:prSet presAssocID="{766CBA9C-0E00-4596-A40A-AA51968F6916}" presName="sibTrans" presStyleLbl="bgSibTrans2D1" presStyleIdx="6" presStyleCnt="7"/>
      <dgm:spPr/>
      <dgm:t>
        <a:bodyPr/>
        <a:lstStyle/>
        <a:p>
          <a:endParaRPr lang="de-DE"/>
        </a:p>
      </dgm:t>
    </dgm:pt>
    <dgm:pt modelId="{A1D9F07F-CC4F-4EE0-B859-F7166FB79A1F}" type="pres">
      <dgm:prSet presAssocID="{9D19B31B-A7E6-4284-8441-E844E5F00A36}" presName="compNode" presStyleCnt="0"/>
      <dgm:spPr/>
    </dgm:pt>
    <dgm:pt modelId="{98FA448B-EDEF-4183-A9A3-90E98939603F}" type="pres">
      <dgm:prSet presAssocID="{9D19B31B-A7E6-4284-8441-E844E5F00A36}" presName="dummyConnPt" presStyleCnt="0"/>
      <dgm:spPr/>
    </dgm:pt>
    <dgm:pt modelId="{14E09D79-FA6B-489C-9648-44B10C34207B}" type="pres">
      <dgm:prSet presAssocID="{9D19B31B-A7E6-4284-8441-E844E5F00A36}" presName="node" presStyleLbl="node1" presStyleIdx="7" presStyleCnt="8" custScaleX="196058" custLinFactY="3931" custLinFactNeighborX="19945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F0963D-9F81-45FC-8D71-6DB07C9CB940}" type="presOf" srcId="{5A13D73B-26D1-4605-9E44-CB6E3A3C13BB}" destId="{D132D11C-3090-495C-B3C6-D4B5E8AD69A0}" srcOrd="0" destOrd="0" presId="urn:microsoft.com/office/officeart/2005/8/layout/bProcess4"/>
    <dgm:cxn modelId="{DD0EAB7C-2B63-4800-962C-3ED7A60CFDB6}" type="presOf" srcId="{0C3FC0FE-12A2-4B5B-9FEE-F8075A9AB749}" destId="{55D2BDB6-A1D0-490B-8B8D-FDC383EDF996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6CD8266A-CE2C-41C0-B537-5DE06A790396}" type="presOf" srcId="{6995B3F2-A10B-402D-AE3D-E410ABB84BC0}" destId="{C92D6156-F98A-46C7-99D8-5BA57522CFA8}" srcOrd="0" destOrd="0" presId="urn:microsoft.com/office/officeart/2005/8/layout/bProcess4"/>
    <dgm:cxn modelId="{FADE6596-FBFD-4C0E-885A-D33E1B19F191}" srcId="{5A6584A6-1625-43C2-A68F-603A99231F0E}" destId="{1512A928-FB67-4E44-811E-EB5998D2FB93}" srcOrd="6" destOrd="0" parTransId="{5F8E3F9A-C6D7-4AF3-ABD7-D88A1A62521A}" sibTransId="{766CBA9C-0E00-4596-A40A-AA51968F6916}"/>
    <dgm:cxn modelId="{4A8B309C-8D44-47A5-A3C6-78C8CC15BCF5}" type="presOf" srcId="{5A19D856-CACD-444B-AA45-B38F30FEF926}" destId="{8D205ED2-1F3C-4ED1-9EC7-41E436C534E6}" srcOrd="0" destOrd="0" presId="urn:microsoft.com/office/officeart/2005/8/layout/bProcess4"/>
    <dgm:cxn modelId="{C2037807-5B51-413C-AEA6-17C2495B7564}" type="presOf" srcId="{1512A928-FB67-4E44-811E-EB5998D2FB93}" destId="{74640E1B-20E8-43E1-B688-D00EE24AF247}" srcOrd="0" destOrd="0" presId="urn:microsoft.com/office/officeart/2005/8/layout/bProcess4"/>
    <dgm:cxn modelId="{62FC96E5-4113-4968-9A36-CF373263DE76}" type="presOf" srcId="{08FB7DE1-F53E-4A96-8241-C740F73F4FA7}" destId="{AEA20E77-DECB-4677-AC03-4C98EB5744E7}" srcOrd="0" destOrd="0" presId="urn:microsoft.com/office/officeart/2005/8/layout/bProcess4"/>
    <dgm:cxn modelId="{480B6C92-1D86-46C6-86FD-DDEDFF30712C}" type="presOf" srcId="{6D6C3CF3-D878-42E3-9E18-6C79258A470B}" destId="{5B69BBC2-EFEA-4F1F-AFF1-C1CC60DD3273}" srcOrd="0" destOrd="0" presId="urn:microsoft.com/office/officeart/2005/8/layout/bProcess4"/>
    <dgm:cxn modelId="{1226DE71-3073-44EA-81C4-08A24F48B7E0}" type="presOf" srcId="{9D19B31B-A7E6-4284-8441-E844E5F00A36}" destId="{14E09D79-FA6B-489C-9648-44B10C34207B}" srcOrd="0" destOrd="0" presId="urn:microsoft.com/office/officeart/2005/8/layout/bProcess4"/>
    <dgm:cxn modelId="{88B6F8E6-A744-4EA3-8AAB-612DB8867EBD}" type="presOf" srcId="{C60A7A79-1FFE-4F39-B73A-D06267334572}" destId="{85D14437-B880-4916-88D4-4E2104DC791C}" srcOrd="0" destOrd="0" presId="urn:microsoft.com/office/officeart/2005/8/layout/bProcess4"/>
    <dgm:cxn modelId="{DC74A73A-C91E-46EA-9CB4-E3FB438A3BDA}" srcId="{5A6584A6-1625-43C2-A68F-603A99231F0E}" destId="{6D6C3CF3-D878-42E3-9E18-6C79258A470B}" srcOrd="3" destOrd="0" parTransId="{1BD884E5-09BE-4F0C-A855-F0450533EAF4}" sibTransId="{A07CC99A-6EC5-46C8-9AFA-B9F90283E0BE}"/>
    <dgm:cxn modelId="{1BBEE619-4F11-423C-94EA-AD7F87827D86}" type="presOf" srcId="{A07CC99A-6EC5-46C8-9AFA-B9F90283E0BE}" destId="{347091BD-B49C-423D-BF17-B311663AC8FA}" srcOrd="0" destOrd="0" presId="urn:microsoft.com/office/officeart/2005/8/layout/bProcess4"/>
    <dgm:cxn modelId="{CB673A44-C203-4BED-9702-1A8C50018727}" type="presOf" srcId="{766CBA9C-0E00-4596-A40A-AA51968F6916}" destId="{F7A7E742-5D6D-4F03-982E-C2A97533B75F}" srcOrd="0" destOrd="0" presId="urn:microsoft.com/office/officeart/2005/8/layout/bProcess4"/>
    <dgm:cxn modelId="{DB9F479F-6DDC-40FF-9FC8-ADB3A503253B}" type="presOf" srcId="{79612B8A-0D93-4263-AEEF-B33B185C254A}" destId="{87BDF6F5-803D-4C84-8E83-94984F975951}" srcOrd="0" destOrd="0" presId="urn:microsoft.com/office/officeart/2005/8/layout/bProcess4"/>
    <dgm:cxn modelId="{98DE7919-3B3E-45D8-898E-0AF469533E5B}" srcId="{5A6584A6-1625-43C2-A68F-603A99231F0E}" destId="{5A13D73B-26D1-4605-9E44-CB6E3A3C13BB}" srcOrd="5" destOrd="0" parTransId="{6C51C199-D31A-4DA5-AD94-5D7AE9812A3B}" sibTransId="{08FB7DE1-F53E-4A96-8241-C740F73F4FA7}"/>
    <dgm:cxn modelId="{3E101677-0F05-4132-A763-24C23EA1E0ED}" type="presOf" srcId="{F88C8366-7E77-4D93-9B8C-173766318CA7}" destId="{A71C4965-1954-49D0-9589-53C24D2AE6B1}" srcOrd="0" destOrd="0" presId="urn:microsoft.com/office/officeart/2005/8/layout/bProcess4"/>
    <dgm:cxn modelId="{28CE47C5-8B1C-4905-A206-28EF235C743C}" srcId="{5A6584A6-1625-43C2-A68F-603A99231F0E}" destId="{5A19D856-CACD-444B-AA45-B38F30FEF926}" srcOrd="4" destOrd="0" parTransId="{4CDF1F9C-5239-4ECA-A6C7-B925DB46D69B}" sibTransId="{79612B8A-0D93-4263-AEEF-B33B185C254A}"/>
    <dgm:cxn modelId="{45DA24DC-4E9F-4E2B-B385-756AC5BF8424}" type="presOf" srcId="{5A6584A6-1625-43C2-A68F-603A99231F0E}" destId="{5CE4891F-4BC0-4766-A7C3-AF3C2B819CF9}" srcOrd="0" destOrd="0" presId="urn:microsoft.com/office/officeart/2005/8/layout/bProcess4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BD5359AE-D09C-423F-96CD-08FB6B0736A8}" type="presOf" srcId="{632040AA-D07E-42A9-B593-259EB19F3749}" destId="{F373801E-69DB-4378-A498-2E02884ECB42}" srcOrd="0" destOrd="0" presId="urn:microsoft.com/office/officeart/2005/8/layout/bProcess4"/>
    <dgm:cxn modelId="{708A06AA-CA6E-4D72-BDBE-737F9F24F0D9}" srcId="{5A6584A6-1625-43C2-A68F-603A99231F0E}" destId="{9D19B31B-A7E6-4284-8441-E844E5F00A36}" srcOrd="7" destOrd="0" parTransId="{1E3BD842-2E0F-4897-ABF4-DBBA59EA9E5F}" sibTransId="{B41ADB54-42F4-4FCE-BFBB-4E831134B403}"/>
    <dgm:cxn modelId="{4B80308D-3573-4524-AA10-59DA4BCEC366}" type="presOf" srcId="{AFCBA950-4985-444F-9C51-A056C6BA311E}" destId="{0A113B50-BE4D-40D3-BCED-357D09ECD576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0B1B539F-61EA-415D-AAFF-48251994DF85}" type="presParOf" srcId="{5CE4891F-4BC0-4766-A7C3-AF3C2B819CF9}" destId="{7B5EF1C5-5BC3-42A4-AFC0-34330EDDF21D}" srcOrd="0" destOrd="0" presId="urn:microsoft.com/office/officeart/2005/8/layout/bProcess4"/>
    <dgm:cxn modelId="{A850F4C2-C5E2-4F02-B062-B07A35B64B8C}" type="presParOf" srcId="{7B5EF1C5-5BC3-42A4-AFC0-34330EDDF21D}" destId="{6E258982-AF64-4972-A14A-81CB2A998AD7}" srcOrd="0" destOrd="0" presId="urn:microsoft.com/office/officeart/2005/8/layout/bProcess4"/>
    <dgm:cxn modelId="{66379937-4CF9-469C-B403-072BAB7F557E}" type="presParOf" srcId="{7B5EF1C5-5BC3-42A4-AFC0-34330EDDF21D}" destId="{55D2BDB6-A1D0-490B-8B8D-FDC383EDF996}" srcOrd="1" destOrd="0" presId="urn:microsoft.com/office/officeart/2005/8/layout/bProcess4"/>
    <dgm:cxn modelId="{F9EEABAA-38E3-404A-8F01-8AB494F0EE85}" type="presParOf" srcId="{5CE4891F-4BC0-4766-A7C3-AF3C2B819CF9}" destId="{F373801E-69DB-4378-A498-2E02884ECB42}" srcOrd="1" destOrd="0" presId="urn:microsoft.com/office/officeart/2005/8/layout/bProcess4"/>
    <dgm:cxn modelId="{C9696786-35BF-48AA-8C97-B2C384D71693}" type="presParOf" srcId="{5CE4891F-4BC0-4766-A7C3-AF3C2B819CF9}" destId="{889904DB-2DAE-49D6-A2C3-9D1D0484B7AB}" srcOrd="2" destOrd="0" presId="urn:microsoft.com/office/officeart/2005/8/layout/bProcess4"/>
    <dgm:cxn modelId="{6E8A2156-81BD-43B9-9AD2-21C9E898FBED}" type="presParOf" srcId="{889904DB-2DAE-49D6-A2C3-9D1D0484B7AB}" destId="{6B3B15A9-7092-4148-A255-01EC2856465F}" srcOrd="0" destOrd="0" presId="urn:microsoft.com/office/officeart/2005/8/layout/bProcess4"/>
    <dgm:cxn modelId="{43D90222-9E35-418E-92D4-9D6433948862}" type="presParOf" srcId="{889904DB-2DAE-49D6-A2C3-9D1D0484B7AB}" destId="{85D14437-B880-4916-88D4-4E2104DC791C}" srcOrd="1" destOrd="0" presId="urn:microsoft.com/office/officeart/2005/8/layout/bProcess4"/>
    <dgm:cxn modelId="{95361799-4146-45DE-9AAE-835EBDE629A8}" type="presParOf" srcId="{5CE4891F-4BC0-4766-A7C3-AF3C2B819CF9}" destId="{A71C4965-1954-49D0-9589-53C24D2AE6B1}" srcOrd="3" destOrd="0" presId="urn:microsoft.com/office/officeart/2005/8/layout/bProcess4"/>
    <dgm:cxn modelId="{4D85CB86-B4D3-49ED-9671-94F4E5CC676B}" type="presParOf" srcId="{5CE4891F-4BC0-4766-A7C3-AF3C2B819CF9}" destId="{777F8227-A7D9-4ED1-A7AC-B308BA1F8DEB}" srcOrd="4" destOrd="0" presId="urn:microsoft.com/office/officeart/2005/8/layout/bProcess4"/>
    <dgm:cxn modelId="{3DE430C1-9C98-4159-8D44-F979BE650C0B}" type="presParOf" srcId="{777F8227-A7D9-4ED1-A7AC-B308BA1F8DEB}" destId="{EC4C0650-05AF-4982-B5D1-DFA441223C5F}" srcOrd="0" destOrd="0" presId="urn:microsoft.com/office/officeart/2005/8/layout/bProcess4"/>
    <dgm:cxn modelId="{5E64EBBB-ABDE-44DB-AD81-14EEF9A99486}" type="presParOf" srcId="{777F8227-A7D9-4ED1-A7AC-B308BA1F8DEB}" destId="{0A113B50-BE4D-40D3-BCED-357D09ECD576}" srcOrd="1" destOrd="0" presId="urn:microsoft.com/office/officeart/2005/8/layout/bProcess4"/>
    <dgm:cxn modelId="{53AB82CB-4B0B-415F-9368-F46245A7BB85}" type="presParOf" srcId="{5CE4891F-4BC0-4766-A7C3-AF3C2B819CF9}" destId="{C92D6156-F98A-46C7-99D8-5BA57522CFA8}" srcOrd="5" destOrd="0" presId="urn:microsoft.com/office/officeart/2005/8/layout/bProcess4"/>
    <dgm:cxn modelId="{FB97EF97-C902-4A23-8332-9EFC90422992}" type="presParOf" srcId="{5CE4891F-4BC0-4766-A7C3-AF3C2B819CF9}" destId="{245DE351-8BCD-4920-96E6-7D92E90D3161}" srcOrd="6" destOrd="0" presId="urn:microsoft.com/office/officeart/2005/8/layout/bProcess4"/>
    <dgm:cxn modelId="{5459F41D-9164-4B5B-AC50-9AF3BB4C5CA3}" type="presParOf" srcId="{245DE351-8BCD-4920-96E6-7D92E90D3161}" destId="{FAC0EC3F-9D12-42D5-9B61-D464AA35E146}" srcOrd="0" destOrd="0" presId="urn:microsoft.com/office/officeart/2005/8/layout/bProcess4"/>
    <dgm:cxn modelId="{74AEE318-E7D7-40D6-8C77-FBE995FA8107}" type="presParOf" srcId="{245DE351-8BCD-4920-96E6-7D92E90D3161}" destId="{5B69BBC2-EFEA-4F1F-AFF1-C1CC60DD3273}" srcOrd="1" destOrd="0" presId="urn:microsoft.com/office/officeart/2005/8/layout/bProcess4"/>
    <dgm:cxn modelId="{026791A0-13FB-4A2D-AD63-686C39A6C4D2}" type="presParOf" srcId="{5CE4891F-4BC0-4766-A7C3-AF3C2B819CF9}" destId="{347091BD-B49C-423D-BF17-B311663AC8FA}" srcOrd="7" destOrd="0" presId="urn:microsoft.com/office/officeart/2005/8/layout/bProcess4"/>
    <dgm:cxn modelId="{878F1849-3ABB-491E-8CC9-C3CEE9523FFF}" type="presParOf" srcId="{5CE4891F-4BC0-4766-A7C3-AF3C2B819CF9}" destId="{4F16ADFC-096B-4F41-B5B2-48E3D4A6DEFC}" srcOrd="8" destOrd="0" presId="urn:microsoft.com/office/officeart/2005/8/layout/bProcess4"/>
    <dgm:cxn modelId="{614B1693-1F1F-4BA2-98DE-ED151034B541}" type="presParOf" srcId="{4F16ADFC-096B-4F41-B5B2-48E3D4A6DEFC}" destId="{4CC9552D-A318-467E-83F5-71B4F34E09E2}" srcOrd="0" destOrd="0" presId="urn:microsoft.com/office/officeart/2005/8/layout/bProcess4"/>
    <dgm:cxn modelId="{B37BB058-92F3-4CC3-8AEC-968B23FF0625}" type="presParOf" srcId="{4F16ADFC-096B-4F41-B5B2-48E3D4A6DEFC}" destId="{8D205ED2-1F3C-4ED1-9EC7-41E436C534E6}" srcOrd="1" destOrd="0" presId="urn:microsoft.com/office/officeart/2005/8/layout/bProcess4"/>
    <dgm:cxn modelId="{D3F257A2-AD31-4F29-B25C-3767808FCEEC}" type="presParOf" srcId="{5CE4891F-4BC0-4766-A7C3-AF3C2B819CF9}" destId="{87BDF6F5-803D-4C84-8E83-94984F975951}" srcOrd="9" destOrd="0" presId="urn:microsoft.com/office/officeart/2005/8/layout/bProcess4"/>
    <dgm:cxn modelId="{01989291-4AFC-44E3-B3F2-4DCBF0ACAE8E}" type="presParOf" srcId="{5CE4891F-4BC0-4766-A7C3-AF3C2B819CF9}" destId="{30B36F32-514E-4276-89BA-42DB23120569}" srcOrd="10" destOrd="0" presId="urn:microsoft.com/office/officeart/2005/8/layout/bProcess4"/>
    <dgm:cxn modelId="{9E04BD06-F9E2-46F9-8C4D-2B2E90F89150}" type="presParOf" srcId="{30B36F32-514E-4276-89BA-42DB23120569}" destId="{4CDAF353-DDC3-4042-AAE7-A8EDEA13AFEA}" srcOrd="0" destOrd="0" presId="urn:microsoft.com/office/officeart/2005/8/layout/bProcess4"/>
    <dgm:cxn modelId="{4D7E1917-9537-4A0C-A839-410190B8F484}" type="presParOf" srcId="{30B36F32-514E-4276-89BA-42DB23120569}" destId="{D132D11C-3090-495C-B3C6-D4B5E8AD69A0}" srcOrd="1" destOrd="0" presId="urn:microsoft.com/office/officeart/2005/8/layout/bProcess4"/>
    <dgm:cxn modelId="{C4854E52-7511-4FA2-BC46-7E761F1CE006}" type="presParOf" srcId="{5CE4891F-4BC0-4766-A7C3-AF3C2B819CF9}" destId="{AEA20E77-DECB-4677-AC03-4C98EB5744E7}" srcOrd="11" destOrd="0" presId="urn:microsoft.com/office/officeart/2005/8/layout/bProcess4"/>
    <dgm:cxn modelId="{8DBFAF4D-8D5A-4574-BE96-D9C15AE36E99}" type="presParOf" srcId="{5CE4891F-4BC0-4766-A7C3-AF3C2B819CF9}" destId="{79880A85-6029-43E0-A1B4-962FEBAF7B00}" srcOrd="12" destOrd="0" presId="urn:microsoft.com/office/officeart/2005/8/layout/bProcess4"/>
    <dgm:cxn modelId="{512C64C9-4055-44B3-BF8E-E458EE748A5E}" type="presParOf" srcId="{79880A85-6029-43E0-A1B4-962FEBAF7B00}" destId="{37E846FE-90C7-43B0-B8BC-9D0C0308EC89}" srcOrd="0" destOrd="0" presId="urn:microsoft.com/office/officeart/2005/8/layout/bProcess4"/>
    <dgm:cxn modelId="{BA3C7F7A-2B37-4E28-A30C-6AB35B10AD35}" type="presParOf" srcId="{79880A85-6029-43E0-A1B4-962FEBAF7B00}" destId="{74640E1B-20E8-43E1-B688-D00EE24AF247}" srcOrd="1" destOrd="0" presId="urn:microsoft.com/office/officeart/2005/8/layout/bProcess4"/>
    <dgm:cxn modelId="{6AA7E4F4-D884-4FA8-B48A-EB05665D137A}" type="presParOf" srcId="{5CE4891F-4BC0-4766-A7C3-AF3C2B819CF9}" destId="{F7A7E742-5D6D-4F03-982E-C2A97533B75F}" srcOrd="13" destOrd="0" presId="urn:microsoft.com/office/officeart/2005/8/layout/bProcess4"/>
    <dgm:cxn modelId="{FC15156F-8E19-4120-AEAE-08AE61A9A3B5}" type="presParOf" srcId="{5CE4891F-4BC0-4766-A7C3-AF3C2B819CF9}" destId="{A1D9F07F-CC4F-4EE0-B859-F7166FB79A1F}" srcOrd="14" destOrd="0" presId="urn:microsoft.com/office/officeart/2005/8/layout/bProcess4"/>
    <dgm:cxn modelId="{5DE8D842-5F5E-4577-B9B4-DFC940553025}" type="presParOf" srcId="{A1D9F07F-CC4F-4EE0-B859-F7166FB79A1F}" destId="{98FA448B-EDEF-4183-A9A3-90E98939603F}" srcOrd="0" destOrd="0" presId="urn:microsoft.com/office/officeart/2005/8/layout/bProcess4"/>
    <dgm:cxn modelId="{BE594F62-C9E6-4081-9723-B63CC3030316}" type="presParOf" srcId="{A1D9F07F-CC4F-4EE0-B859-F7166FB79A1F}" destId="{14E09D79-FA6B-489C-9648-44B10C34207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/>
      <dgm:spPr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 Gründung des Arbeitskreises im November 1999</a:t>
          </a:r>
          <a:endParaRPr lang="de-DE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381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Regionale Fachgespräche 2001 und 2002</a:t>
          </a:r>
          <a:endParaRPr lang="de-DE" sz="24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2" custScaleX="84434" custScaleY="91587" custLinFactX="-98480" custLinFactNeighborX="-100000" custLinFactNeighborY="91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1" custAng="2522687" custFlipVert="0" custScaleX="37427" custScaleY="59349" custLinFactNeighborX="15414" custLinFactNeighborY="57405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2" custScaleX="179948" custScaleY="114190" custLinFactNeighborX="-8" custLinFactNeighborY="80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12DB6B-291D-47F5-9236-13D4012B859E}" type="presOf" srcId="{0C3FC0FE-12A2-4B5B-9FEE-F8075A9AB749}" destId="{55D2BDB6-A1D0-490B-8B8D-FDC383EDF996}" srcOrd="0" destOrd="0" presId="urn:microsoft.com/office/officeart/2005/8/layout/bProcess4"/>
    <dgm:cxn modelId="{6B8D0443-92FD-42F1-9C26-9DA24ED904AD}" type="presOf" srcId="{C60A7A79-1FFE-4F39-B73A-D06267334572}" destId="{85D14437-B880-4916-88D4-4E2104DC791C}" srcOrd="0" destOrd="0" presId="urn:microsoft.com/office/officeart/2005/8/layout/bProcess4"/>
    <dgm:cxn modelId="{CE26D94A-C813-4F0D-A85E-21E7F3A7848B}" type="presOf" srcId="{5A6584A6-1625-43C2-A68F-603A99231F0E}" destId="{5CE4891F-4BC0-4766-A7C3-AF3C2B819CF9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F3A25559-FB57-4E3B-B530-498CCCFCA45C}" type="presOf" srcId="{632040AA-D07E-42A9-B593-259EB19F3749}" destId="{F373801E-69DB-4378-A498-2E02884ECB42}" srcOrd="0" destOrd="0" presId="urn:microsoft.com/office/officeart/2005/8/layout/bProcess4"/>
    <dgm:cxn modelId="{2082784F-C38E-43BF-A2E8-2C82F4261722}" type="presParOf" srcId="{5CE4891F-4BC0-4766-A7C3-AF3C2B819CF9}" destId="{7B5EF1C5-5BC3-42A4-AFC0-34330EDDF21D}" srcOrd="0" destOrd="0" presId="urn:microsoft.com/office/officeart/2005/8/layout/bProcess4"/>
    <dgm:cxn modelId="{EBAB376B-8C5B-4886-B584-2D2E9F098B69}" type="presParOf" srcId="{7B5EF1C5-5BC3-42A4-AFC0-34330EDDF21D}" destId="{6E258982-AF64-4972-A14A-81CB2A998AD7}" srcOrd="0" destOrd="0" presId="urn:microsoft.com/office/officeart/2005/8/layout/bProcess4"/>
    <dgm:cxn modelId="{FDB034EB-53C8-4F3D-8D5F-679FA08653DD}" type="presParOf" srcId="{7B5EF1C5-5BC3-42A4-AFC0-34330EDDF21D}" destId="{55D2BDB6-A1D0-490B-8B8D-FDC383EDF996}" srcOrd="1" destOrd="0" presId="urn:microsoft.com/office/officeart/2005/8/layout/bProcess4"/>
    <dgm:cxn modelId="{6DE57A9A-029C-4B92-B9CC-A1E9F2068E77}" type="presParOf" srcId="{5CE4891F-4BC0-4766-A7C3-AF3C2B819CF9}" destId="{F373801E-69DB-4378-A498-2E02884ECB42}" srcOrd="1" destOrd="0" presId="urn:microsoft.com/office/officeart/2005/8/layout/bProcess4"/>
    <dgm:cxn modelId="{6225A384-B19E-493F-A79D-3929BF7AA169}" type="presParOf" srcId="{5CE4891F-4BC0-4766-A7C3-AF3C2B819CF9}" destId="{889904DB-2DAE-49D6-A2C3-9D1D0484B7AB}" srcOrd="2" destOrd="0" presId="urn:microsoft.com/office/officeart/2005/8/layout/bProcess4"/>
    <dgm:cxn modelId="{A91C9CBD-218B-4BF6-9FB0-D98B6F31A772}" type="presParOf" srcId="{889904DB-2DAE-49D6-A2C3-9D1D0484B7AB}" destId="{6B3B15A9-7092-4148-A255-01EC2856465F}" srcOrd="0" destOrd="0" presId="urn:microsoft.com/office/officeart/2005/8/layout/bProcess4"/>
    <dgm:cxn modelId="{9D17DD30-6B4B-4B7D-9A7C-CCD3040CAD30}" type="presParOf" srcId="{889904DB-2DAE-49D6-A2C3-9D1D0484B7AB}" destId="{85D14437-B880-4916-88D4-4E2104DC791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/>
      <dgm:spPr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 Gründung des Arbeitskreises im November 1999</a:t>
          </a:r>
          <a:endParaRPr lang="de-DE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 custT="1"/>
      <dgm:spPr>
        <a:ln w="381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  3.Berliner Fachgespräch  2006</a:t>
          </a:r>
          <a:endParaRPr lang="de-DE" sz="2400" dirty="0">
            <a:solidFill>
              <a:schemeClr val="tx1"/>
            </a:solidFill>
          </a:endParaRPr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12700"/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Regionale Fachgespräche 2001 und 2002</a:t>
          </a:r>
          <a:endParaRPr lang="de-DE" sz="16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3" custScaleX="29332" custScaleY="28139" custLinFactY="-33332" custLinFactNeighborX="-8272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2" custScaleX="59491" custScaleY="15298" custLinFactX="17796" custLinFactY="26499" custLinFactNeighborX="100000" custLinFactNeighborY="100000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3" custScaleX="41940" custScaleY="34397" custLinFactNeighborX="-9000" custLinFactNeighborY="-574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2" custAng="1753937" custFlipVert="1" custScaleX="29052" custScaleY="9058" custLinFactY="14172" custLinFactNeighborX="59130" custLinFactNeighborY="100000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3" custScaleX="55071" custScaleY="68188" custLinFactNeighborX="-76462" custLinFactNeighborY="189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557490-CFF0-4FD0-A241-0588B7E06CFF}" type="presOf" srcId="{AFCBA950-4985-444F-9C51-A056C6BA311E}" destId="{0A113B50-BE4D-40D3-BCED-357D09ECD576}" srcOrd="0" destOrd="0" presId="urn:microsoft.com/office/officeart/2005/8/layout/bProcess4"/>
    <dgm:cxn modelId="{208698BF-EAB5-478E-9E01-4D4F0B5E001C}" type="presOf" srcId="{5A6584A6-1625-43C2-A68F-603A99231F0E}" destId="{5CE4891F-4BC0-4766-A7C3-AF3C2B819CF9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E055EFB5-A9B9-4BB4-8E84-E5AFC78DF7A7}" type="presOf" srcId="{C60A7A79-1FFE-4F39-B73A-D06267334572}" destId="{85D14437-B880-4916-88D4-4E2104DC791C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55F6A649-6F86-428B-8DD6-115DAACD9DE8}" type="presOf" srcId="{632040AA-D07E-42A9-B593-259EB19F3749}" destId="{F373801E-69DB-4378-A498-2E02884ECB42}" srcOrd="0" destOrd="0" presId="urn:microsoft.com/office/officeart/2005/8/layout/bProcess4"/>
    <dgm:cxn modelId="{2412643A-A52D-4F5C-A82F-F7D6348D0195}" type="presOf" srcId="{0C3FC0FE-12A2-4B5B-9FEE-F8075A9AB749}" destId="{55D2BDB6-A1D0-490B-8B8D-FDC383EDF996}" srcOrd="0" destOrd="0" presId="urn:microsoft.com/office/officeart/2005/8/layout/bProcess4"/>
    <dgm:cxn modelId="{0D30A36B-E95E-4630-83F6-00CBFC5F328F}" type="presOf" srcId="{F88C8366-7E77-4D93-9B8C-173766318CA7}" destId="{A71C4965-1954-49D0-9589-53C24D2AE6B1}" srcOrd="0" destOrd="0" presId="urn:microsoft.com/office/officeart/2005/8/layout/bProcess4"/>
    <dgm:cxn modelId="{726DC99C-F8BD-4290-B82D-F5C23892C8A8}" type="presParOf" srcId="{5CE4891F-4BC0-4766-A7C3-AF3C2B819CF9}" destId="{7B5EF1C5-5BC3-42A4-AFC0-34330EDDF21D}" srcOrd="0" destOrd="0" presId="urn:microsoft.com/office/officeart/2005/8/layout/bProcess4"/>
    <dgm:cxn modelId="{65672728-BFF8-4FB0-8A4D-27B6D9E350D9}" type="presParOf" srcId="{7B5EF1C5-5BC3-42A4-AFC0-34330EDDF21D}" destId="{6E258982-AF64-4972-A14A-81CB2A998AD7}" srcOrd="0" destOrd="0" presId="urn:microsoft.com/office/officeart/2005/8/layout/bProcess4"/>
    <dgm:cxn modelId="{EF9B317B-7765-491E-86ED-CE7E8D62E98B}" type="presParOf" srcId="{7B5EF1C5-5BC3-42A4-AFC0-34330EDDF21D}" destId="{55D2BDB6-A1D0-490B-8B8D-FDC383EDF996}" srcOrd="1" destOrd="0" presId="urn:microsoft.com/office/officeart/2005/8/layout/bProcess4"/>
    <dgm:cxn modelId="{4D1D7F62-2C5F-4571-9AD7-1A3371A1C70B}" type="presParOf" srcId="{5CE4891F-4BC0-4766-A7C3-AF3C2B819CF9}" destId="{F373801E-69DB-4378-A498-2E02884ECB42}" srcOrd="1" destOrd="0" presId="urn:microsoft.com/office/officeart/2005/8/layout/bProcess4"/>
    <dgm:cxn modelId="{AB129BB3-1B09-4307-BA90-6C48BE741505}" type="presParOf" srcId="{5CE4891F-4BC0-4766-A7C3-AF3C2B819CF9}" destId="{889904DB-2DAE-49D6-A2C3-9D1D0484B7AB}" srcOrd="2" destOrd="0" presId="urn:microsoft.com/office/officeart/2005/8/layout/bProcess4"/>
    <dgm:cxn modelId="{9BF591D4-45F2-4610-8456-E65A104DCEDE}" type="presParOf" srcId="{889904DB-2DAE-49D6-A2C3-9D1D0484B7AB}" destId="{6B3B15A9-7092-4148-A255-01EC2856465F}" srcOrd="0" destOrd="0" presId="urn:microsoft.com/office/officeart/2005/8/layout/bProcess4"/>
    <dgm:cxn modelId="{3B368323-72E6-40A1-BDA1-519A4B3E705E}" type="presParOf" srcId="{889904DB-2DAE-49D6-A2C3-9D1D0484B7AB}" destId="{85D14437-B880-4916-88D4-4E2104DC791C}" srcOrd="1" destOrd="0" presId="urn:microsoft.com/office/officeart/2005/8/layout/bProcess4"/>
    <dgm:cxn modelId="{34EFC0EB-1056-4C3B-997A-E2A4BADEB775}" type="presParOf" srcId="{5CE4891F-4BC0-4766-A7C3-AF3C2B819CF9}" destId="{A71C4965-1954-49D0-9589-53C24D2AE6B1}" srcOrd="3" destOrd="0" presId="urn:microsoft.com/office/officeart/2005/8/layout/bProcess4"/>
    <dgm:cxn modelId="{55326098-4708-4EC8-B524-C05AAD8EADB4}" type="presParOf" srcId="{5CE4891F-4BC0-4766-A7C3-AF3C2B819CF9}" destId="{777F8227-A7D9-4ED1-A7AC-B308BA1F8DEB}" srcOrd="4" destOrd="0" presId="urn:microsoft.com/office/officeart/2005/8/layout/bProcess4"/>
    <dgm:cxn modelId="{BDA6BD15-1BB9-4CB4-9720-094676E24292}" type="presParOf" srcId="{777F8227-A7D9-4ED1-A7AC-B308BA1F8DEB}" destId="{EC4C0650-05AF-4982-B5D1-DFA441223C5F}" srcOrd="0" destOrd="0" presId="urn:microsoft.com/office/officeart/2005/8/layout/bProcess4"/>
    <dgm:cxn modelId="{D8FC114E-01F1-48D3-AA01-2B62D740A6A4}" type="presParOf" srcId="{777F8227-A7D9-4ED1-A7AC-B308BA1F8DEB}" destId="{0A113B50-BE4D-40D3-BCED-357D09ECD57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 custT="1"/>
      <dgm:spPr>
        <a:ln w="12700"/>
      </dgm:spPr>
      <dgm:t>
        <a:bodyPr/>
        <a:lstStyle/>
        <a:p>
          <a:r>
            <a:rPr lang="de-DE" sz="2800" dirty="0" smtClean="0">
              <a:solidFill>
                <a:schemeClr val="tx1"/>
              </a:solidFill>
            </a:rPr>
            <a:t> </a:t>
          </a:r>
          <a:r>
            <a:rPr lang="de-DE" sz="18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 custT="1"/>
      <dgm:spPr>
        <a:ln w="127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  </a:t>
          </a:r>
          <a:r>
            <a:rPr lang="de-DE" sz="1800" dirty="0" smtClean="0">
              <a:solidFill>
                <a:schemeClr val="tx1"/>
              </a:solidFill>
            </a:rPr>
            <a:t>3.Berliner Fachgespräch  2006</a:t>
          </a:r>
          <a:endParaRPr lang="de-DE" sz="1800" dirty="0">
            <a:solidFill>
              <a:schemeClr val="tx1"/>
            </a:solidFill>
          </a:endParaRPr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12700"/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Regionale Fachgespräche 2001 und 2002</a:t>
          </a:r>
          <a:endParaRPr lang="de-DE" sz="16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77562415-F819-416E-8A35-9CEC7B0BAA2D}">
      <dgm:prSet custT="1"/>
      <dgm:spPr>
        <a:ln w="38100"/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Fachtagung</a:t>
          </a:r>
        </a:p>
        <a:p>
          <a:r>
            <a:rPr lang="de-DE" sz="2000" b="1" dirty="0" smtClean="0">
              <a:solidFill>
                <a:schemeClr val="tx1"/>
              </a:solidFill>
            </a:rPr>
            <a:t>Arbeit im Begleiteten Umgang mit bilingualen Familien </a:t>
          </a:r>
        </a:p>
        <a:p>
          <a:r>
            <a:rPr lang="de-DE" sz="2000" b="1" dirty="0" smtClean="0">
              <a:solidFill>
                <a:schemeClr val="tx1"/>
              </a:solidFill>
            </a:rPr>
            <a:t>am 11.09.2009 in Berlin</a:t>
          </a:r>
        </a:p>
        <a:p>
          <a:r>
            <a:rPr lang="de-DE" sz="2000" dirty="0" smtClean="0">
              <a:solidFill>
                <a:schemeClr val="tx1"/>
              </a:solidFill>
            </a:rPr>
            <a:t>Beteiligung des Berliner Arbeitskreises an dieser Tagung der Bundesarbeitsgemeinschaft Begleiteter Umgang ( </a:t>
          </a:r>
          <a:r>
            <a:rPr lang="de-DE" sz="2000" dirty="0" err="1" smtClean="0">
              <a:solidFill>
                <a:schemeClr val="tx1"/>
              </a:solidFill>
            </a:rPr>
            <a:t>BagBu</a:t>
          </a:r>
          <a:r>
            <a:rPr lang="de-DE" sz="2000" dirty="0" smtClean="0">
              <a:solidFill>
                <a:schemeClr val="tx1"/>
              </a:solidFill>
            </a:rPr>
            <a:t>)</a:t>
          </a:r>
          <a:endParaRPr lang="de-DE" sz="2000" i="1" dirty="0">
            <a:solidFill>
              <a:schemeClr val="tx1"/>
            </a:solidFill>
          </a:endParaRPr>
        </a:p>
      </dgm:t>
    </dgm:pt>
    <dgm:pt modelId="{B111AB6B-B403-4EEA-ADC8-B0D0A7108E95}" type="parTrans" cxnId="{185C6D8C-30C6-4138-9D37-5525D1C0CFCD}">
      <dgm:prSet/>
      <dgm:spPr/>
      <dgm:t>
        <a:bodyPr/>
        <a:lstStyle/>
        <a:p>
          <a:endParaRPr lang="de-DE"/>
        </a:p>
      </dgm:t>
    </dgm:pt>
    <dgm:pt modelId="{72DB434E-0D02-442A-8432-949367B58540}" type="sibTrans" cxnId="{185C6D8C-30C6-4138-9D37-5525D1C0CFCD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4" custScaleX="27640" custScaleY="37155" custLinFactNeighborX="-33892" custLinFactNeighborY="-629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3" custScaleX="42037" custScaleY="42418" custLinFactX="3154" custLinFactY="69486" custLinFactNeighborX="100000" custLinFactNeighborY="100000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4" custScaleX="27495" custScaleY="31165" custLinFactNeighborX="-16749" custLinFactNeighborY="-698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3" custAng="102491" custFlipVert="1" custScaleX="31214" custScaleY="43085" custLinFactX="11710" custLinFactY="51808" custLinFactNeighborX="100000" custLinFactNeighborY="100000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4" custScaleX="27355" custScaleY="38055" custLinFactX="-2118" custLinFactNeighborX="-100000" custLinFactNeighborY="-240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3" custAng="21571155" custFlipVert="0" custScaleX="27642" custScaleY="42069" custLinFactY="100000" custLinFactNeighborX="48002" custLinFactNeighborY="132897"/>
      <dgm:spPr/>
      <dgm:t>
        <a:bodyPr/>
        <a:lstStyle/>
        <a:p>
          <a:endParaRPr lang="de-DE"/>
        </a:p>
      </dgm:t>
    </dgm:pt>
    <dgm:pt modelId="{97992886-E4D1-48C3-BD85-49DCD5045880}" type="pres">
      <dgm:prSet presAssocID="{77562415-F819-416E-8A35-9CEC7B0BAA2D}" presName="compNode" presStyleCnt="0"/>
      <dgm:spPr/>
    </dgm:pt>
    <dgm:pt modelId="{8CD3AAA6-54D4-4B52-8B8B-546126A5B950}" type="pres">
      <dgm:prSet presAssocID="{77562415-F819-416E-8A35-9CEC7B0BAA2D}" presName="dummyConnPt" presStyleCnt="0"/>
      <dgm:spPr/>
    </dgm:pt>
    <dgm:pt modelId="{A8F0031A-B0D4-4B88-936F-A631ABE7A5D4}" type="pres">
      <dgm:prSet presAssocID="{77562415-F819-416E-8A35-9CEC7B0BAA2D}" presName="node" presStyleLbl="node1" presStyleIdx="3" presStyleCnt="4" custScaleX="57238" custScaleY="77964" custLinFactNeighborX="-49215" custLinFactNeighborY="658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B6B0BA8-12EA-4813-80A1-7A37E6348CF2}" type="presOf" srcId="{632040AA-D07E-42A9-B593-259EB19F3749}" destId="{F373801E-69DB-4378-A498-2E02884ECB42}" srcOrd="0" destOrd="0" presId="urn:microsoft.com/office/officeart/2005/8/layout/bProcess4"/>
    <dgm:cxn modelId="{310ADA20-8729-46DA-AFD9-80893013D54E}" type="presOf" srcId="{AFCBA950-4985-444F-9C51-A056C6BA311E}" destId="{0A113B50-BE4D-40D3-BCED-357D09ECD576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AFCC5F12-FEFF-43E5-A5D6-3922C038E628}" type="presOf" srcId="{6995B3F2-A10B-402D-AE3D-E410ABB84BC0}" destId="{C92D6156-F98A-46C7-99D8-5BA57522CFA8}" srcOrd="0" destOrd="0" presId="urn:microsoft.com/office/officeart/2005/8/layout/bProcess4"/>
    <dgm:cxn modelId="{C7E2D8CB-0D63-4A68-8AD4-3A7D6200C467}" type="presOf" srcId="{0C3FC0FE-12A2-4B5B-9FEE-F8075A9AB749}" destId="{55D2BDB6-A1D0-490B-8B8D-FDC383EDF996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9816BA5F-E360-4753-BB31-783C223EB19E}" type="presOf" srcId="{F88C8366-7E77-4D93-9B8C-173766318CA7}" destId="{A71C4965-1954-49D0-9589-53C24D2AE6B1}" srcOrd="0" destOrd="0" presId="urn:microsoft.com/office/officeart/2005/8/layout/bProcess4"/>
    <dgm:cxn modelId="{025E950C-3C82-4D09-8CBE-DF6186EED57B}" type="presOf" srcId="{C60A7A79-1FFE-4F39-B73A-D06267334572}" destId="{85D14437-B880-4916-88D4-4E2104DC791C}" srcOrd="0" destOrd="0" presId="urn:microsoft.com/office/officeart/2005/8/layout/bProcess4"/>
    <dgm:cxn modelId="{1810CCBD-463E-4719-A804-19A9F5F3ED19}" type="presOf" srcId="{77562415-F819-416E-8A35-9CEC7B0BAA2D}" destId="{A8F0031A-B0D4-4B88-936F-A631ABE7A5D4}" srcOrd="0" destOrd="0" presId="urn:microsoft.com/office/officeart/2005/8/layout/bProcess4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185C6D8C-30C6-4138-9D37-5525D1C0CFCD}" srcId="{5A6584A6-1625-43C2-A68F-603A99231F0E}" destId="{77562415-F819-416E-8A35-9CEC7B0BAA2D}" srcOrd="3" destOrd="0" parTransId="{B111AB6B-B403-4EEA-ADC8-B0D0A7108E95}" sibTransId="{72DB434E-0D02-442A-8432-949367B58540}"/>
    <dgm:cxn modelId="{92CFA708-5874-4FA6-A3B9-473B2F5D3F3E}" type="presOf" srcId="{5A6584A6-1625-43C2-A68F-603A99231F0E}" destId="{5CE4891F-4BC0-4766-A7C3-AF3C2B819CF9}" srcOrd="0" destOrd="0" presId="urn:microsoft.com/office/officeart/2005/8/layout/bProcess4"/>
    <dgm:cxn modelId="{AB454431-7160-467F-B766-885C27F63E09}" type="presParOf" srcId="{5CE4891F-4BC0-4766-A7C3-AF3C2B819CF9}" destId="{7B5EF1C5-5BC3-42A4-AFC0-34330EDDF21D}" srcOrd="0" destOrd="0" presId="urn:microsoft.com/office/officeart/2005/8/layout/bProcess4"/>
    <dgm:cxn modelId="{7A2953AE-09C0-46D1-9310-020270BE5206}" type="presParOf" srcId="{7B5EF1C5-5BC3-42A4-AFC0-34330EDDF21D}" destId="{6E258982-AF64-4972-A14A-81CB2A998AD7}" srcOrd="0" destOrd="0" presId="urn:microsoft.com/office/officeart/2005/8/layout/bProcess4"/>
    <dgm:cxn modelId="{620712F4-682C-4B17-B6A9-54A233D86AFE}" type="presParOf" srcId="{7B5EF1C5-5BC3-42A4-AFC0-34330EDDF21D}" destId="{55D2BDB6-A1D0-490B-8B8D-FDC383EDF996}" srcOrd="1" destOrd="0" presId="urn:microsoft.com/office/officeart/2005/8/layout/bProcess4"/>
    <dgm:cxn modelId="{5727135E-4B78-4628-BF35-39A35E146C99}" type="presParOf" srcId="{5CE4891F-4BC0-4766-A7C3-AF3C2B819CF9}" destId="{F373801E-69DB-4378-A498-2E02884ECB42}" srcOrd="1" destOrd="0" presId="urn:microsoft.com/office/officeart/2005/8/layout/bProcess4"/>
    <dgm:cxn modelId="{D63B0FD2-1D2B-4E6E-92AE-049FE88AEEA8}" type="presParOf" srcId="{5CE4891F-4BC0-4766-A7C3-AF3C2B819CF9}" destId="{889904DB-2DAE-49D6-A2C3-9D1D0484B7AB}" srcOrd="2" destOrd="0" presId="urn:microsoft.com/office/officeart/2005/8/layout/bProcess4"/>
    <dgm:cxn modelId="{6F5EB01D-0023-4960-AB9A-4DC318380AB8}" type="presParOf" srcId="{889904DB-2DAE-49D6-A2C3-9D1D0484B7AB}" destId="{6B3B15A9-7092-4148-A255-01EC2856465F}" srcOrd="0" destOrd="0" presId="urn:microsoft.com/office/officeart/2005/8/layout/bProcess4"/>
    <dgm:cxn modelId="{3A7F06A6-4D51-4801-9E7C-F977FD6D2C48}" type="presParOf" srcId="{889904DB-2DAE-49D6-A2C3-9D1D0484B7AB}" destId="{85D14437-B880-4916-88D4-4E2104DC791C}" srcOrd="1" destOrd="0" presId="urn:microsoft.com/office/officeart/2005/8/layout/bProcess4"/>
    <dgm:cxn modelId="{41928E7D-B6E0-48CE-A72D-683035DDD83B}" type="presParOf" srcId="{5CE4891F-4BC0-4766-A7C3-AF3C2B819CF9}" destId="{A71C4965-1954-49D0-9589-53C24D2AE6B1}" srcOrd="3" destOrd="0" presId="urn:microsoft.com/office/officeart/2005/8/layout/bProcess4"/>
    <dgm:cxn modelId="{698B6BA0-24B8-402A-A826-19B8B818DE45}" type="presParOf" srcId="{5CE4891F-4BC0-4766-A7C3-AF3C2B819CF9}" destId="{777F8227-A7D9-4ED1-A7AC-B308BA1F8DEB}" srcOrd="4" destOrd="0" presId="urn:microsoft.com/office/officeart/2005/8/layout/bProcess4"/>
    <dgm:cxn modelId="{83BFF099-E681-44E4-800E-B4EC3EB91846}" type="presParOf" srcId="{777F8227-A7D9-4ED1-A7AC-B308BA1F8DEB}" destId="{EC4C0650-05AF-4982-B5D1-DFA441223C5F}" srcOrd="0" destOrd="0" presId="urn:microsoft.com/office/officeart/2005/8/layout/bProcess4"/>
    <dgm:cxn modelId="{B7E73DCC-A33C-4844-A865-1CADF02FE2B7}" type="presParOf" srcId="{777F8227-A7D9-4ED1-A7AC-B308BA1F8DEB}" destId="{0A113B50-BE4D-40D3-BCED-357D09ECD576}" srcOrd="1" destOrd="0" presId="urn:microsoft.com/office/officeart/2005/8/layout/bProcess4"/>
    <dgm:cxn modelId="{34C3A23B-BCEA-40E1-9A01-3761BBDA9BA9}" type="presParOf" srcId="{5CE4891F-4BC0-4766-A7C3-AF3C2B819CF9}" destId="{C92D6156-F98A-46C7-99D8-5BA57522CFA8}" srcOrd="5" destOrd="0" presId="urn:microsoft.com/office/officeart/2005/8/layout/bProcess4"/>
    <dgm:cxn modelId="{24CFBE3E-3E26-44A6-8911-A3800E62FE41}" type="presParOf" srcId="{5CE4891F-4BC0-4766-A7C3-AF3C2B819CF9}" destId="{97992886-E4D1-48C3-BD85-49DCD5045880}" srcOrd="6" destOrd="0" presId="urn:microsoft.com/office/officeart/2005/8/layout/bProcess4"/>
    <dgm:cxn modelId="{BA2EEEBD-B4FF-4D8D-95EF-11CB6860E9CC}" type="presParOf" srcId="{97992886-E4D1-48C3-BD85-49DCD5045880}" destId="{8CD3AAA6-54D4-4B52-8B8B-546126A5B950}" srcOrd="0" destOrd="0" presId="urn:microsoft.com/office/officeart/2005/8/layout/bProcess4"/>
    <dgm:cxn modelId="{D8A0CFAC-586B-47FE-BC47-54355B278F9B}" type="presParOf" srcId="{97992886-E4D1-48C3-BD85-49DCD5045880}" destId="{A8F0031A-B0D4-4B88-936F-A631ABE7A5D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 custT="1"/>
      <dgm:spPr>
        <a:ln w="12700"/>
      </dgm:spPr>
      <dgm:t>
        <a:bodyPr/>
        <a:lstStyle/>
        <a:p>
          <a:r>
            <a:rPr lang="de-DE" sz="2700" dirty="0" smtClean="0">
              <a:solidFill>
                <a:schemeClr val="tx1"/>
              </a:solidFill>
            </a:rPr>
            <a:t> </a:t>
          </a:r>
          <a:r>
            <a:rPr lang="de-DE" sz="18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 custT="1"/>
      <dgm:spPr>
        <a:ln w="127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  </a:t>
          </a:r>
          <a:r>
            <a:rPr lang="de-DE" sz="1800" dirty="0" smtClean="0">
              <a:solidFill>
                <a:schemeClr val="tx1"/>
              </a:solidFill>
            </a:rPr>
            <a:t>3.Berliner Fachgespräch  2006</a:t>
          </a:r>
          <a:endParaRPr lang="de-DE" sz="1800" dirty="0">
            <a:solidFill>
              <a:schemeClr val="tx1"/>
            </a:solidFill>
          </a:endParaRPr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12700"/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Regionale Fachgespräche 2001 und 2002</a:t>
          </a:r>
          <a:endParaRPr lang="de-DE" sz="16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77562415-F819-416E-8A35-9CEC7B0BAA2D}">
      <dgm:prSet custT="1"/>
      <dgm:spPr>
        <a:ln w="38100"/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Fachtagung 2010</a:t>
          </a:r>
        </a:p>
        <a:p>
          <a:r>
            <a:rPr lang="de-DE" sz="2000" dirty="0" smtClean="0">
              <a:solidFill>
                <a:schemeClr val="tx1"/>
              </a:solidFill>
            </a:rPr>
            <a:t>Vom „mitwirkungsbereiten Dritten“ zur gewachsenen Hilfeform</a:t>
          </a:r>
        </a:p>
        <a:p>
          <a:r>
            <a:rPr lang="de-DE" sz="2000" i="1" dirty="0" smtClean="0">
              <a:solidFill>
                <a:schemeClr val="tx1"/>
              </a:solidFill>
            </a:rPr>
            <a:t>Selbstverständnis des begleiteten und beschützten Umgangs</a:t>
          </a:r>
          <a:endParaRPr lang="de-DE" sz="2000" i="1" dirty="0">
            <a:solidFill>
              <a:schemeClr val="tx1"/>
            </a:solidFill>
          </a:endParaRPr>
        </a:p>
      </dgm:t>
    </dgm:pt>
    <dgm:pt modelId="{B111AB6B-B403-4EEA-ADC8-B0D0A7108E95}" type="parTrans" cxnId="{185C6D8C-30C6-4138-9D37-5525D1C0CFCD}">
      <dgm:prSet/>
      <dgm:spPr/>
      <dgm:t>
        <a:bodyPr/>
        <a:lstStyle/>
        <a:p>
          <a:endParaRPr lang="de-DE"/>
        </a:p>
      </dgm:t>
    </dgm:pt>
    <dgm:pt modelId="{72DB434E-0D02-442A-8432-949367B58540}" type="sibTrans" cxnId="{185C6D8C-30C6-4138-9D37-5525D1C0CFCD}">
      <dgm:prSet/>
      <dgm:spPr/>
      <dgm:t>
        <a:bodyPr/>
        <a:lstStyle/>
        <a:p>
          <a:endParaRPr lang="de-DE"/>
        </a:p>
      </dgm:t>
    </dgm:pt>
    <dgm:pt modelId="{ABA248E6-12BB-45AC-BE24-8747C0C4DD85}">
      <dgm:prSet phldrT="[Text]" custT="1"/>
      <dgm:spPr>
        <a:ln w="12700"/>
      </dgm:spPr>
      <dgm:t>
        <a:bodyPr/>
        <a:lstStyle/>
        <a:p>
          <a:r>
            <a:rPr lang="de-DE" sz="1900" dirty="0" smtClean="0">
              <a:solidFill>
                <a:schemeClr val="tx1"/>
              </a:solidFill>
            </a:rPr>
            <a:t> </a:t>
          </a:r>
          <a:r>
            <a:rPr lang="de-DE" sz="2000" b="0" dirty="0" smtClean="0">
              <a:solidFill>
                <a:schemeClr val="tx1"/>
              </a:solidFill>
            </a:rPr>
            <a:t>Bundesfach-</a:t>
          </a:r>
          <a:r>
            <a:rPr lang="de-DE" sz="2000" b="0" dirty="0" err="1" smtClean="0">
              <a:solidFill>
                <a:schemeClr val="tx1"/>
              </a:solidFill>
            </a:rPr>
            <a:t>tagung</a:t>
          </a:r>
          <a:r>
            <a:rPr lang="de-DE" sz="2000" b="0" dirty="0" smtClean="0">
              <a:solidFill>
                <a:schemeClr val="tx1"/>
              </a:solidFill>
            </a:rPr>
            <a:t> in Berlin 2009</a:t>
          </a:r>
          <a:endParaRPr lang="de-DE" sz="2000" b="0" dirty="0">
            <a:solidFill>
              <a:schemeClr val="tx1"/>
            </a:solidFill>
          </a:endParaRPr>
        </a:p>
      </dgm:t>
    </dgm:pt>
    <dgm:pt modelId="{E3DFD9F6-9FE8-49D7-8C73-5321EB801E03}" type="parTrans" cxnId="{DAC7AB38-05B9-4CEA-A070-BC0992C4FE83}">
      <dgm:prSet/>
      <dgm:spPr/>
      <dgm:t>
        <a:bodyPr/>
        <a:lstStyle/>
        <a:p>
          <a:endParaRPr lang="de-DE"/>
        </a:p>
      </dgm:t>
    </dgm:pt>
    <dgm:pt modelId="{547E0CC8-AEC6-4B50-8652-BA3DE39ADFE4}" type="sibTrans" cxnId="{DAC7AB38-05B9-4CEA-A070-BC0992C4FE83}">
      <dgm:prSet custAng="21571155" custFlipVert="0" custScaleX="27642" custScaleY="42069" custLinFactY="100000" custLinFactNeighborX="32510" custLinFactNeighborY="143564"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5" custScaleX="32406" custScaleY="31945" custLinFactNeighborX="-29133" custLinFactNeighborY="-97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4" custAng="5241129" custFlipVert="1" custFlipHor="1" custScaleX="8144" custScaleY="85065" custLinFactX="29392" custLinFactY="73958" custLinFactNeighborX="100000" custLinFactNeighborY="100000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5" custScaleX="29551" custScaleY="28658" custLinFactNeighborX="-29526" custLinFactNeighborY="-361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4" custAng="21061630" custFlipVert="1" custScaleX="31214" custScaleY="9823" custLinFactX="21932" custLinFactY="50689" custLinFactNeighborX="100000" custLinFactNeighborY="100000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5" custScaleX="31127" custScaleY="38055" custLinFactNeighborX="-31171" custLinFactNeighborY="-592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4" custAng="4588548" custFlipVert="0" custScaleX="18391" custScaleY="19370" custLinFactY="100000" custLinFactNeighborX="6920" custLinFactNeighborY="157826"/>
      <dgm:spPr/>
      <dgm:t>
        <a:bodyPr/>
        <a:lstStyle/>
        <a:p>
          <a:endParaRPr lang="de-DE"/>
        </a:p>
      </dgm:t>
    </dgm:pt>
    <dgm:pt modelId="{97992886-E4D1-48C3-BD85-49DCD5045880}" type="pres">
      <dgm:prSet presAssocID="{77562415-F819-416E-8A35-9CEC7B0BAA2D}" presName="compNode" presStyleCnt="0"/>
      <dgm:spPr/>
    </dgm:pt>
    <dgm:pt modelId="{8CD3AAA6-54D4-4B52-8B8B-546126A5B950}" type="pres">
      <dgm:prSet presAssocID="{77562415-F819-416E-8A35-9CEC7B0BAA2D}" presName="dummyConnPt" presStyleCnt="0"/>
      <dgm:spPr/>
    </dgm:pt>
    <dgm:pt modelId="{A8F0031A-B0D4-4B88-936F-A631ABE7A5D4}" type="pres">
      <dgm:prSet presAssocID="{77562415-F819-416E-8A35-9CEC7B0BAA2D}" presName="node" presStyleLbl="node1" presStyleIdx="3" presStyleCnt="5" custScaleX="52967" custScaleY="94129" custLinFactNeighborX="-53047" custLinFactNeighborY="-32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C38471-5199-4707-9FD0-A5F51F35ACA2}" type="pres">
      <dgm:prSet presAssocID="{72DB434E-0D02-442A-8432-949367B58540}" presName="sibTrans" presStyleLbl="bgSibTrans2D1" presStyleIdx="3" presStyleCnt="4" custAng="9600366" custFlipHor="0" custScaleX="35142" custScaleY="23027" custLinFactY="100000" custLinFactNeighborX="40958" custLinFactNeighborY="121835"/>
      <dgm:spPr/>
      <dgm:t>
        <a:bodyPr/>
        <a:lstStyle/>
        <a:p>
          <a:endParaRPr lang="de-DE"/>
        </a:p>
      </dgm:t>
    </dgm:pt>
    <dgm:pt modelId="{5BFF3612-4DBF-40A0-9045-559BA8091F20}" type="pres">
      <dgm:prSet presAssocID="{ABA248E6-12BB-45AC-BE24-8747C0C4DD85}" presName="compNode" presStyleCnt="0"/>
      <dgm:spPr/>
    </dgm:pt>
    <dgm:pt modelId="{27B5313E-DCD2-4D58-BCD5-23397F725C1C}" type="pres">
      <dgm:prSet presAssocID="{ABA248E6-12BB-45AC-BE24-8747C0C4DD85}" presName="dummyConnPt" presStyleCnt="0"/>
      <dgm:spPr/>
    </dgm:pt>
    <dgm:pt modelId="{75439438-470D-4273-A5FE-5545C13DC5B0}" type="pres">
      <dgm:prSet presAssocID="{ABA248E6-12BB-45AC-BE24-8747C0C4DD85}" presName="node" presStyleLbl="node1" presStyleIdx="4" presStyleCnt="5" custScaleX="30140" custScaleY="38055" custLinFactX="-14700" custLinFactY="108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41ED40-FFBB-4439-8625-324F18103767}" type="presOf" srcId="{72DB434E-0D02-442A-8432-949367B58540}" destId="{0DC38471-5199-4707-9FD0-A5F51F35ACA2}" srcOrd="0" destOrd="0" presId="urn:microsoft.com/office/officeart/2005/8/layout/bProcess4"/>
    <dgm:cxn modelId="{92A666B8-88F0-48E9-8B63-1B309B63F120}" type="presOf" srcId="{6995B3F2-A10B-402D-AE3D-E410ABB84BC0}" destId="{C92D6156-F98A-46C7-99D8-5BA57522CFA8}" srcOrd="0" destOrd="0" presId="urn:microsoft.com/office/officeart/2005/8/layout/bProcess4"/>
    <dgm:cxn modelId="{B532A62F-10CE-40D0-99FD-FD9F26FE3FA1}" type="presOf" srcId="{632040AA-D07E-42A9-B593-259EB19F3749}" destId="{F373801E-69DB-4378-A498-2E02884ECB42}" srcOrd="0" destOrd="0" presId="urn:microsoft.com/office/officeart/2005/8/layout/bProcess4"/>
    <dgm:cxn modelId="{C3DB7BCF-52D1-435B-A85D-8676D784967E}" type="presOf" srcId="{0C3FC0FE-12A2-4B5B-9FEE-F8075A9AB749}" destId="{55D2BDB6-A1D0-490B-8B8D-FDC383EDF996}" srcOrd="0" destOrd="0" presId="urn:microsoft.com/office/officeart/2005/8/layout/bProcess4"/>
    <dgm:cxn modelId="{8B8BF630-FF59-44A4-AE93-7A7417B76AAD}" type="presOf" srcId="{5A6584A6-1625-43C2-A68F-603A99231F0E}" destId="{5CE4891F-4BC0-4766-A7C3-AF3C2B819CF9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DAC7AB38-05B9-4CEA-A070-BC0992C4FE83}" srcId="{5A6584A6-1625-43C2-A68F-603A99231F0E}" destId="{ABA248E6-12BB-45AC-BE24-8747C0C4DD85}" srcOrd="4" destOrd="0" parTransId="{E3DFD9F6-9FE8-49D7-8C73-5321EB801E03}" sibTransId="{547E0CC8-AEC6-4B50-8652-BA3DE39ADFE4}"/>
    <dgm:cxn modelId="{F6AA2C0A-336C-47EA-A2D5-05475D57E7B6}" type="presOf" srcId="{AFCBA950-4985-444F-9C51-A056C6BA311E}" destId="{0A113B50-BE4D-40D3-BCED-357D09ECD576}" srcOrd="0" destOrd="0" presId="urn:microsoft.com/office/officeart/2005/8/layout/bProcess4"/>
    <dgm:cxn modelId="{FE4BD6DF-9265-4737-8955-7E337C7372C0}" type="presOf" srcId="{C60A7A79-1FFE-4F39-B73A-D06267334572}" destId="{85D14437-B880-4916-88D4-4E2104DC791C}" srcOrd="0" destOrd="0" presId="urn:microsoft.com/office/officeart/2005/8/layout/bProcess4"/>
    <dgm:cxn modelId="{7CE09B2F-CF96-4540-B83E-D9119B1DC32F}" type="presOf" srcId="{77562415-F819-416E-8A35-9CEC7B0BAA2D}" destId="{A8F0031A-B0D4-4B88-936F-A631ABE7A5D4}" srcOrd="0" destOrd="0" presId="urn:microsoft.com/office/officeart/2005/8/layout/bProcess4"/>
    <dgm:cxn modelId="{B828C655-535D-41CA-A350-DE93C33FF114}" type="presOf" srcId="{ABA248E6-12BB-45AC-BE24-8747C0C4DD85}" destId="{75439438-470D-4273-A5FE-5545C13DC5B0}" srcOrd="0" destOrd="0" presId="urn:microsoft.com/office/officeart/2005/8/layout/bProcess4"/>
    <dgm:cxn modelId="{185C6D8C-30C6-4138-9D37-5525D1C0CFCD}" srcId="{5A6584A6-1625-43C2-A68F-603A99231F0E}" destId="{77562415-F819-416E-8A35-9CEC7B0BAA2D}" srcOrd="3" destOrd="0" parTransId="{B111AB6B-B403-4EEA-ADC8-B0D0A7108E95}" sibTransId="{72DB434E-0D02-442A-8432-949367B58540}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7C6A8A09-8E55-4512-8F04-8F1C3F7562B0}" type="presOf" srcId="{F88C8366-7E77-4D93-9B8C-173766318CA7}" destId="{A71C4965-1954-49D0-9589-53C24D2AE6B1}" srcOrd="0" destOrd="0" presId="urn:microsoft.com/office/officeart/2005/8/layout/bProcess4"/>
    <dgm:cxn modelId="{E7B54416-511E-4F90-B439-4E1496D3E438}" type="presParOf" srcId="{5CE4891F-4BC0-4766-A7C3-AF3C2B819CF9}" destId="{7B5EF1C5-5BC3-42A4-AFC0-34330EDDF21D}" srcOrd="0" destOrd="0" presId="urn:microsoft.com/office/officeart/2005/8/layout/bProcess4"/>
    <dgm:cxn modelId="{581B63F2-4E9F-445F-B606-AA7F1910F9C6}" type="presParOf" srcId="{7B5EF1C5-5BC3-42A4-AFC0-34330EDDF21D}" destId="{6E258982-AF64-4972-A14A-81CB2A998AD7}" srcOrd="0" destOrd="0" presId="urn:microsoft.com/office/officeart/2005/8/layout/bProcess4"/>
    <dgm:cxn modelId="{3537FB54-3FCE-4A5D-974F-D2D7B3697719}" type="presParOf" srcId="{7B5EF1C5-5BC3-42A4-AFC0-34330EDDF21D}" destId="{55D2BDB6-A1D0-490B-8B8D-FDC383EDF996}" srcOrd="1" destOrd="0" presId="urn:microsoft.com/office/officeart/2005/8/layout/bProcess4"/>
    <dgm:cxn modelId="{44F50890-27CD-4F2D-B306-25641A819821}" type="presParOf" srcId="{5CE4891F-4BC0-4766-A7C3-AF3C2B819CF9}" destId="{F373801E-69DB-4378-A498-2E02884ECB42}" srcOrd="1" destOrd="0" presId="urn:microsoft.com/office/officeart/2005/8/layout/bProcess4"/>
    <dgm:cxn modelId="{15CC8BF3-BD5E-4F22-A719-ECE8C5645FA4}" type="presParOf" srcId="{5CE4891F-4BC0-4766-A7C3-AF3C2B819CF9}" destId="{889904DB-2DAE-49D6-A2C3-9D1D0484B7AB}" srcOrd="2" destOrd="0" presId="urn:microsoft.com/office/officeart/2005/8/layout/bProcess4"/>
    <dgm:cxn modelId="{4E907DA6-F594-4251-97CC-C7F435FFBA88}" type="presParOf" srcId="{889904DB-2DAE-49D6-A2C3-9D1D0484B7AB}" destId="{6B3B15A9-7092-4148-A255-01EC2856465F}" srcOrd="0" destOrd="0" presId="urn:microsoft.com/office/officeart/2005/8/layout/bProcess4"/>
    <dgm:cxn modelId="{40FA8797-161A-4492-9826-CD3F19EAE375}" type="presParOf" srcId="{889904DB-2DAE-49D6-A2C3-9D1D0484B7AB}" destId="{85D14437-B880-4916-88D4-4E2104DC791C}" srcOrd="1" destOrd="0" presId="urn:microsoft.com/office/officeart/2005/8/layout/bProcess4"/>
    <dgm:cxn modelId="{536F991F-9713-4599-84A8-AC04828CA7B9}" type="presParOf" srcId="{5CE4891F-4BC0-4766-A7C3-AF3C2B819CF9}" destId="{A71C4965-1954-49D0-9589-53C24D2AE6B1}" srcOrd="3" destOrd="0" presId="urn:microsoft.com/office/officeart/2005/8/layout/bProcess4"/>
    <dgm:cxn modelId="{C50C7CEA-4234-49C5-8B88-7EAC5A9C1E94}" type="presParOf" srcId="{5CE4891F-4BC0-4766-A7C3-AF3C2B819CF9}" destId="{777F8227-A7D9-4ED1-A7AC-B308BA1F8DEB}" srcOrd="4" destOrd="0" presId="urn:microsoft.com/office/officeart/2005/8/layout/bProcess4"/>
    <dgm:cxn modelId="{9809F74B-B0D8-4CEB-90B0-F2E39CECE63C}" type="presParOf" srcId="{777F8227-A7D9-4ED1-A7AC-B308BA1F8DEB}" destId="{EC4C0650-05AF-4982-B5D1-DFA441223C5F}" srcOrd="0" destOrd="0" presId="urn:microsoft.com/office/officeart/2005/8/layout/bProcess4"/>
    <dgm:cxn modelId="{51C91108-6026-4842-950B-B29FD34539B9}" type="presParOf" srcId="{777F8227-A7D9-4ED1-A7AC-B308BA1F8DEB}" destId="{0A113B50-BE4D-40D3-BCED-357D09ECD576}" srcOrd="1" destOrd="0" presId="urn:microsoft.com/office/officeart/2005/8/layout/bProcess4"/>
    <dgm:cxn modelId="{40E88E0F-97AA-420E-A0E1-1BA6F8C80960}" type="presParOf" srcId="{5CE4891F-4BC0-4766-A7C3-AF3C2B819CF9}" destId="{C92D6156-F98A-46C7-99D8-5BA57522CFA8}" srcOrd="5" destOrd="0" presId="urn:microsoft.com/office/officeart/2005/8/layout/bProcess4"/>
    <dgm:cxn modelId="{88D95B97-3199-4B38-AB1F-6648B55EA839}" type="presParOf" srcId="{5CE4891F-4BC0-4766-A7C3-AF3C2B819CF9}" destId="{97992886-E4D1-48C3-BD85-49DCD5045880}" srcOrd="6" destOrd="0" presId="urn:microsoft.com/office/officeart/2005/8/layout/bProcess4"/>
    <dgm:cxn modelId="{C5E40FD9-2D29-40E0-A565-3EB35DE45430}" type="presParOf" srcId="{97992886-E4D1-48C3-BD85-49DCD5045880}" destId="{8CD3AAA6-54D4-4B52-8B8B-546126A5B950}" srcOrd="0" destOrd="0" presId="urn:microsoft.com/office/officeart/2005/8/layout/bProcess4"/>
    <dgm:cxn modelId="{02C8C47E-2BBA-435A-B703-3C6FCF5662FA}" type="presParOf" srcId="{97992886-E4D1-48C3-BD85-49DCD5045880}" destId="{A8F0031A-B0D4-4B88-936F-A631ABE7A5D4}" srcOrd="1" destOrd="0" presId="urn:microsoft.com/office/officeart/2005/8/layout/bProcess4"/>
    <dgm:cxn modelId="{20999192-87AA-4F32-A4A8-3FE9D876CB98}" type="presParOf" srcId="{5CE4891F-4BC0-4766-A7C3-AF3C2B819CF9}" destId="{0DC38471-5199-4707-9FD0-A5F51F35ACA2}" srcOrd="7" destOrd="0" presId="urn:microsoft.com/office/officeart/2005/8/layout/bProcess4"/>
    <dgm:cxn modelId="{3056104D-7D9B-4C26-A8B2-34A5D16C2C27}" type="presParOf" srcId="{5CE4891F-4BC0-4766-A7C3-AF3C2B819CF9}" destId="{5BFF3612-4DBF-40A0-9045-559BA8091F20}" srcOrd="8" destOrd="0" presId="urn:microsoft.com/office/officeart/2005/8/layout/bProcess4"/>
    <dgm:cxn modelId="{61D53C01-BBFE-48A7-B520-F4DF508732AE}" type="presParOf" srcId="{5BFF3612-4DBF-40A0-9045-559BA8091F20}" destId="{27B5313E-DCD2-4D58-BCD5-23397F725C1C}" srcOrd="0" destOrd="0" presId="urn:microsoft.com/office/officeart/2005/8/layout/bProcess4"/>
    <dgm:cxn modelId="{19D0A5B7-2053-4FFC-9AA2-583F876BA306}" type="presParOf" srcId="{5BFF3612-4DBF-40A0-9045-559BA8091F20}" destId="{75439438-470D-4273-A5FE-5545C13DC5B0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/>
      <dgm:spPr>
        <a:ln w="12700"/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 Gründung des Arbeitskreises im November 1999</a:t>
          </a:r>
          <a:endParaRPr lang="de-DE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 custT="1"/>
      <dgm:spPr>
        <a:ln w="127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  </a:t>
          </a:r>
          <a:r>
            <a:rPr lang="de-DE" sz="1800" dirty="0" smtClean="0">
              <a:solidFill>
                <a:schemeClr val="tx1"/>
              </a:solidFill>
            </a:rPr>
            <a:t>3.Berliner Fachgespräch  2006</a:t>
          </a:r>
          <a:endParaRPr lang="de-DE" sz="1800" dirty="0">
            <a:solidFill>
              <a:schemeClr val="tx1"/>
            </a:solidFill>
          </a:endParaRPr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12700"/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Regionale Fachgespräche 2001 und 2002</a:t>
          </a:r>
          <a:endParaRPr lang="de-DE" sz="16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77562415-F819-416E-8A35-9CEC7B0BAA2D}">
      <dgm:prSet custT="1"/>
      <dgm:spPr>
        <a:ln w="12700"/>
      </dgm:spPr>
      <dgm:t>
        <a:bodyPr/>
        <a:lstStyle/>
        <a:p>
          <a:pPr>
            <a:spcAft>
              <a:spcPts val="0"/>
            </a:spcAft>
          </a:pPr>
          <a:r>
            <a:rPr lang="de-DE" sz="1600" b="1" dirty="0" smtClean="0">
              <a:solidFill>
                <a:schemeClr val="tx1"/>
              </a:solidFill>
            </a:rPr>
            <a:t>Fachtagung</a:t>
          </a:r>
          <a:r>
            <a:rPr lang="de-DE" sz="2000" dirty="0" smtClean="0">
              <a:solidFill>
                <a:schemeClr val="tx1"/>
              </a:solidFill>
            </a:rPr>
            <a:t> </a:t>
          </a:r>
          <a:r>
            <a:rPr lang="de-DE" sz="1600" dirty="0" smtClean="0">
              <a:solidFill>
                <a:schemeClr val="tx1"/>
              </a:solidFill>
            </a:rPr>
            <a:t>2010</a:t>
          </a:r>
        </a:p>
        <a:p>
          <a:pPr>
            <a:spcAft>
              <a:spcPct val="35000"/>
            </a:spcAft>
          </a:pPr>
          <a:r>
            <a:rPr lang="de-DE" sz="1600" smtClean="0">
              <a:solidFill>
                <a:schemeClr val="tx1"/>
              </a:solidFill>
            </a:rPr>
            <a:t>Vom „mitwirkungs-bereiten Dritten“ zur gewachsenen Hilfeform</a:t>
          </a:r>
          <a:endParaRPr lang="de-DE" sz="1600" dirty="0" smtClean="0">
            <a:solidFill>
              <a:schemeClr val="tx1"/>
            </a:solidFill>
          </a:endParaRPr>
        </a:p>
      </dgm:t>
    </dgm:pt>
    <dgm:pt modelId="{B111AB6B-B403-4EEA-ADC8-B0D0A7108E95}" type="parTrans" cxnId="{185C6D8C-30C6-4138-9D37-5525D1C0CFCD}">
      <dgm:prSet/>
      <dgm:spPr/>
      <dgm:t>
        <a:bodyPr/>
        <a:lstStyle/>
        <a:p>
          <a:endParaRPr lang="de-DE"/>
        </a:p>
      </dgm:t>
    </dgm:pt>
    <dgm:pt modelId="{72DB434E-0D02-442A-8432-949367B58540}" type="sibTrans" cxnId="{185C6D8C-30C6-4138-9D37-5525D1C0CFCD}">
      <dgm:prSet/>
      <dgm:spPr/>
      <dgm:t>
        <a:bodyPr/>
        <a:lstStyle/>
        <a:p>
          <a:endParaRPr lang="de-DE"/>
        </a:p>
      </dgm:t>
    </dgm:pt>
    <dgm:pt modelId="{0BCA568E-D3A8-42DC-AA52-B76D8954C27A}">
      <dgm:prSet custScaleX="107808" custScaleY="222795" custT="1" custLinFactNeighborX="-70485" custLinFactNeighborY="64052"/>
      <dgm:spPr>
        <a:ln w="38100"/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Positionspapier an</a:t>
          </a:r>
        </a:p>
        <a:p>
          <a:r>
            <a:rPr lang="de-DE" sz="1800" dirty="0" smtClean="0">
              <a:solidFill>
                <a:schemeClr val="tx1"/>
              </a:solidFill>
            </a:rPr>
            <a:t>   den Berliner Senat  </a:t>
          </a:r>
        </a:p>
        <a:p>
          <a:r>
            <a:rPr lang="de-DE" sz="1800" dirty="0" smtClean="0">
              <a:solidFill>
                <a:schemeClr val="tx1"/>
              </a:solidFill>
            </a:rPr>
            <a:t>   zu Kontingenten im</a:t>
          </a:r>
        </a:p>
        <a:p>
          <a:r>
            <a:rPr lang="de-DE" sz="1800" dirty="0" smtClean="0">
              <a:solidFill>
                <a:schemeClr val="tx1"/>
              </a:solidFill>
            </a:rPr>
            <a:t>   Begleiteten Umgang</a:t>
          </a:r>
          <a:endParaRPr lang="de-DE" sz="1800" dirty="0"/>
        </a:p>
      </dgm:t>
    </dgm:pt>
    <dgm:pt modelId="{837E5AFF-67DE-41F2-8692-263295D843EA}" type="parTrans" cxnId="{7A0B2259-F11B-468C-815A-F3734081D011}">
      <dgm:prSet/>
      <dgm:spPr/>
      <dgm:t>
        <a:bodyPr/>
        <a:lstStyle/>
        <a:p>
          <a:endParaRPr lang="de-DE"/>
        </a:p>
      </dgm:t>
    </dgm:pt>
    <dgm:pt modelId="{5C6A2C92-A6EC-46D9-A487-24CC1855DA7F}" type="sibTrans" cxnId="{7A0B2259-F11B-468C-815A-F3734081D011}">
      <dgm:prSet/>
      <dgm:spPr/>
      <dgm:t>
        <a:bodyPr/>
        <a:lstStyle/>
        <a:p>
          <a:endParaRPr lang="de-DE"/>
        </a:p>
      </dgm:t>
    </dgm:pt>
    <dgm:pt modelId="{12A6D043-44FF-4FA2-97C3-0E5BB07AFE73}">
      <dgm:prSet custT="1"/>
      <dgm:spPr>
        <a:ln w="38100"/>
      </dgm:spPr>
      <dgm:t>
        <a:bodyPr/>
        <a:lstStyle/>
        <a:p>
          <a:pPr algn="l">
            <a:spcAft>
              <a:spcPct val="35000"/>
            </a:spcAft>
          </a:pPr>
          <a:r>
            <a:rPr lang="de-DE" sz="1800" b="1" u="sng" dirty="0" smtClean="0">
              <a:solidFill>
                <a:schemeClr val="tx1"/>
              </a:solidFill>
            </a:rPr>
            <a:t>2011:</a:t>
          </a:r>
          <a:r>
            <a:rPr lang="de-DE" sz="1800" dirty="0" smtClean="0">
              <a:solidFill>
                <a:schemeClr val="tx1"/>
              </a:solidFill>
            </a:rPr>
            <a:t> </a:t>
          </a:r>
          <a:endParaRPr lang="de-DE" sz="1400" dirty="0">
            <a:solidFill>
              <a:schemeClr val="tx1"/>
            </a:solidFill>
          </a:endParaRPr>
        </a:p>
      </dgm:t>
    </dgm:pt>
    <dgm:pt modelId="{15412459-7932-4260-8B63-72C32854B37E}" type="sibTrans" cxnId="{662BA22A-341C-4FAD-A650-FCBBF25B4A27}">
      <dgm:prSet/>
      <dgm:spPr/>
      <dgm:t>
        <a:bodyPr/>
        <a:lstStyle/>
        <a:p>
          <a:endParaRPr lang="de-DE"/>
        </a:p>
      </dgm:t>
    </dgm:pt>
    <dgm:pt modelId="{D400210C-E6F7-4F6E-B35D-E935771260A0}" type="parTrans" cxnId="{662BA22A-341C-4FAD-A650-FCBBF25B4A27}">
      <dgm:prSet/>
      <dgm:spPr/>
      <dgm:t>
        <a:bodyPr/>
        <a:lstStyle/>
        <a:p>
          <a:endParaRPr lang="de-DE"/>
        </a:p>
      </dgm:t>
    </dgm:pt>
    <dgm:pt modelId="{694B4E8A-D88D-48AF-ADA9-8DE5DABE3950}">
      <dgm:prSet custScaleX="107808" custScaleY="222795" custT="1" custLinFactNeighborX="-70485" custLinFactNeighborY="64052"/>
      <dgm:spPr>
        <a:ln w="38100"/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</a:rPr>
            <a:t>Umbenennung in  </a:t>
          </a:r>
        </a:p>
        <a:p>
          <a:r>
            <a:rPr lang="de-DE" sz="1800" b="0" dirty="0" smtClean="0">
              <a:solidFill>
                <a:schemeClr val="tx1"/>
              </a:solidFill>
            </a:rPr>
            <a:t>Fachverband </a:t>
          </a:r>
        </a:p>
        <a:p>
          <a:r>
            <a:rPr lang="de-DE" sz="1800" b="0" dirty="0" smtClean="0">
              <a:solidFill>
                <a:schemeClr val="tx1"/>
              </a:solidFill>
            </a:rPr>
            <a:t>Begleiteter Umgang  	Berlin</a:t>
          </a:r>
          <a:endParaRPr lang="de-DE" sz="1800" dirty="0"/>
        </a:p>
      </dgm:t>
    </dgm:pt>
    <dgm:pt modelId="{B67CBFA3-18FA-4566-BDF7-3C8DC96FB335}" type="parTrans" cxnId="{28C2E628-B234-419E-A78B-0583C619286D}">
      <dgm:prSet/>
      <dgm:spPr/>
      <dgm:t>
        <a:bodyPr/>
        <a:lstStyle/>
        <a:p>
          <a:endParaRPr lang="de-DE"/>
        </a:p>
      </dgm:t>
    </dgm:pt>
    <dgm:pt modelId="{FCBD5506-7EB2-47BC-B7B8-33215BB862B8}" type="sibTrans" cxnId="{28C2E628-B234-419E-A78B-0583C619286D}">
      <dgm:prSet/>
      <dgm:spPr/>
      <dgm:t>
        <a:bodyPr/>
        <a:lstStyle/>
        <a:p>
          <a:endParaRPr lang="de-DE"/>
        </a:p>
      </dgm:t>
    </dgm:pt>
    <dgm:pt modelId="{60E409FB-21F8-4BF9-B468-4C3B986226B8}">
      <dgm:prSet custScaleX="107808" custScaleY="222795" custT="1" custLinFactNeighborX="-70485" custLinFactNeighborY="64052"/>
      <dgm:spPr>
        <a:ln w="38100"/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Neue Website!</a:t>
          </a:r>
          <a:endParaRPr lang="de-DE" sz="1800" dirty="0"/>
        </a:p>
      </dgm:t>
    </dgm:pt>
    <dgm:pt modelId="{8D0360EB-1D27-4908-8664-4B500A5DCDE8}" type="parTrans" cxnId="{D3571088-B8BD-48AF-8484-342D4441DC18}">
      <dgm:prSet/>
      <dgm:spPr/>
      <dgm:t>
        <a:bodyPr/>
        <a:lstStyle/>
        <a:p>
          <a:endParaRPr lang="de-DE"/>
        </a:p>
      </dgm:t>
    </dgm:pt>
    <dgm:pt modelId="{44E7D8BD-47AF-439A-8B92-279C5F4D1463}" type="sibTrans" cxnId="{D3571088-B8BD-48AF-8484-342D4441DC18}">
      <dgm:prSet/>
      <dgm:spPr/>
      <dgm:t>
        <a:bodyPr/>
        <a:lstStyle/>
        <a:p>
          <a:endParaRPr lang="de-DE"/>
        </a:p>
      </dgm:t>
    </dgm:pt>
    <dgm:pt modelId="{036E188C-B660-4BDD-8EAF-429BA6CF5C67}">
      <dgm:prSet custT="1"/>
      <dgm:spPr>
        <a:ln w="38100"/>
      </dgm:spPr>
      <dgm:t>
        <a:bodyPr/>
        <a:lstStyle/>
        <a:p>
          <a:endParaRPr lang="de-DE" sz="1800" dirty="0"/>
        </a:p>
      </dgm:t>
    </dgm:pt>
    <dgm:pt modelId="{60C6D43D-B1FF-4B02-90A8-A07DA9F7B4D5}" type="parTrans" cxnId="{41CCAF5F-D11E-45F1-BA09-FE3F69D99635}">
      <dgm:prSet/>
      <dgm:spPr/>
    </dgm:pt>
    <dgm:pt modelId="{B083C265-24E5-4B73-A9A7-C8CC45BD7DFD}" type="sibTrans" cxnId="{41CCAF5F-D11E-45F1-BA09-FE3F69D99635}">
      <dgm:prSet/>
      <dgm:spPr/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5" custScaleX="67214" custScaleY="70860" custLinFactY="-28933" custLinFactNeighborX="-60178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4" custScaleX="59491" custScaleY="15298" custLinFactY="80777" custLinFactNeighborX="43279" custLinFactNeighborY="100000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5" custScaleX="70363" custScaleY="56686" custLinFactY="-10940" custLinFactNeighborX="-51895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4" custAng="5999953" custFlipVert="1" custFlipHor="0" custScaleX="4198" custScaleY="96751" custLinFactY="48826" custLinFactNeighborX="44309" custLinFactNeighborY="100000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5" custScaleX="65765" custScaleY="58687" custLinFactY="-24773" custLinFactNeighborX="-4868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4" custAng="10754390" custFlipVert="0" custScaleX="35522" custScaleY="24866" custLinFactY="22789" custLinFactNeighborX="66772" custLinFactNeighborY="100000"/>
      <dgm:spPr/>
      <dgm:t>
        <a:bodyPr/>
        <a:lstStyle/>
        <a:p>
          <a:endParaRPr lang="de-DE"/>
        </a:p>
      </dgm:t>
    </dgm:pt>
    <dgm:pt modelId="{97992886-E4D1-48C3-BD85-49DCD5045880}" type="pres">
      <dgm:prSet presAssocID="{77562415-F819-416E-8A35-9CEC7B0BAA2D}" presName="compNode" presStyleCnt="0"/>
      <dgm:spPr/>
    </dgm:pt>
    <dgm:pt modelId="{8CD3AAA6-54D4-4B52-8B8B-546126A5B950}" type="pres">
      <dgm:prSet presAssocID="{77562415-F819-416E-8A35-9CEC7B0BAA2D}" presName="dummyConnPt" presStyleCnt="0"/>
      <dgm:spPr/>
    </dgm:pt>
    <dgm:pt modelId="{A8F0031A-B0D4-4B88-936F-A631ABE7A5D4}" type="pres">
      <dgm:prSet presAssocID="{77562415-F819-416E-8A35-9CEC7B0BAA2D}" presName="node" presStyleLbl="node1" presStyleIdx="3" presStyleCnt="5" custScaleX="69489" custScaleY="99665" custLinFactX="-67231" custLinFactNeighborX="-100000" custLinFactNeighborY="-157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A0E7C3-4CE1-4C71-B7E0-B5EDE875F156}" type="pres">
      <dgm:prSet presAssocID="{72DB434E-0D02-442A-8432-949367B58540}" presName="sibTrans" presStyleLbl="bgSibTrans2D1" presStyleIdx="3" presStyleCnt="4" custAng="1101644" custFlipHor="0" custScaleX="25690" custScaleY="31545" custLinFactY="157861" custLinFactNeighborX="15848" custLinFactNeighborY="200000"/>
      <dgm:spPr/>
      <dgm:t>
        <a:bodyPr/>
        <a:lstStyle/>
        <a:p>
          <a:endParaRPr lang="de-DE"/>
        </a:p>
      </dgm:t>
    </dgm:pt>
    <dgm:pt modelId="{5D830CFD-E0C9-4890-8F8F-13A887F951AC}" type="pres">
      <dgm:prSet presAssocID="{12A6D043-44FF-4FA2-97C3-0E5BB07AFE73}" presName="compNode" presStyleCnt="0"/>
      <dgm:spPr/>
    </dgm:pt>
    <dgm:pt modelId="{E2B59F70-3A27-4456-8551-B08A19F7352F}" type="pres">
      <dgm:prSet presAssocID="{12A6D043-44FF-4FA2-97C3-0E5BB07AFE73}" presName="dummyConnPt" presStyleCnt="0"/>
      <dgm:spPr/>
    </dgm:pt>
    <dgm:pt modelId="{5B55CDFB-51FE-43EC-A23C-5A0760EB5FCB}" type="pres">
      <dgm:prSet presAssocID="{12A6D043-44FF-4FA2-97C3-0E5BB07AFE73}" presName="node" presStyleLbl="node1" presStyleIdx="4" presStyleCnt="5" custScaleX="107808" custScaleY="222795" custLinFactNeighborX="-70485" custLinFactNeighborY="640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797DC45-0787-4673-865E-56A0CF3C1694}" type="presOf" srcId="{77562415-F819-416E-8A35-9CEC7B0BAA2D}" destId="{A8F0031A-B0D4-4B88-936F-A631ABE7A5D4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4759D0B7-F350-4D7A-9331-6C4E0AAFF91E}" type="presOf" srcId="{0C3FC0FE-12A2-4B5B-9FEE-F8075A9AB749}" destId="{55D2BDB6-A1D0-490B-8B8D-FDC383EDF996}" srcOrd="0" destOrd="0" presId="urn:microsoft.com/office/officeart/2005/8/layout/bProcess4"/>
    <dgm:cxn modelId="{185C6D8C-30C6-4138-9D37-5525D1C0CFCD}" srcId="{5A6584A6-1625-43C2-A68F-603A99231F0E}" destId="{77562415-F819-416E-8A35-9CEC7B0BAA2D}" srcOrd="3" destOrd="0" parTransId="{B111AB6B-B403-4EEA-ADC8-B0D0A7108E95}" sibTransId="{72DB434E-0D02-442A-8432-949367B58540}"/>
    <dgm:cxn modelId="{0523D359-911B-4C4B-A4FF-7608C22D69AD}" type="presOf" srcId="{0BCA568E-D3A8-42DC-AA52-B76D8954C27A}" destId="{5B55CDFB-51FE-43EC-A23C-5A0760EB5FCB}" srcOrd="0" destOrd="1" presId="urn:microsoft.com/office/officeart/2005/8/layout/bProcess4"/>
    <dgm:cxn modelId="{314C4260-39D4-400F-A9D4-526168D15A03}" type="presOf" srcId="{AFCBA950-4985-444F-9C51-A056C6BA311E}" destId="{0A113B50-BE4D-40D3-BCED-357D09ECD576}" srcOrd="0" destOrd="0" presId="urn:microsoft.com/office/officeart/2005/8/layout/bProcess4"/>
    <dgm:cxn modelId="{F4108117-3E93-44B9-AF90-46B2A86C706E}" type="presOf" srcId="{C60A7A79-1FFE-4F39-B73A-D06267334572}" destId="{85D14437-B880-4916-88D4-4E2104DC791C}" srcOrd="0" destOrd="0" presId="urn:microsoft.com/office/officeart/2005/8/layout/bProcess4"/>
    <dgm:cxn modelId="{AA1D3EE5-AF58-4703-8D77-061B342D1192}" type="presOf" srcId="{60E409FB-21F8-4BF9-B468-4C3B986226B8}" destId="{5B55CDFB-51FE-43EC-A23C-5A0760EB5FCB}" srcOrd="0" destOrd="3" presId="urn:microsoft.com/office/officeart/2005/8/layout/bProcess4"/>
    <dgm:cxn modelId="{37753688-1099-4DD9-A563-E4405BA72B35}" type="presOf" srcId="{12A6D043-44FF-4FA2-97C3-0E5BB07AFE73}" destId="{5B55CDFB-51FE-43EC-A23C-5A0760EB5FCB}" srcOrd="0" destOrd="0" presId="urn:microsoft.com/office/officeart/2005/8/layout/bProcess4"/>
    <dgm:cxn modelId="{F756D142-E1F1-4B37-99F8-A5B7C9A22B50}" type="presOf" srcId="{6995B3F2-A10B-402D-AE3D-E410ABB84BC0}" destId="{C92D6156-F98A-46C7-99D8-5BA57522CFA8}" srcOrd="0" destOrd="0" presId="urn:microsoft.com/office/officeart/2005/8/layout/bProcess4"/>
    <dgm:cxn modelId="{41CCAF5F-D11E-45F1-BA09-FE3F69D99635}" srcId="{12A6D043-44FF-4FA2-97C3-0E5BB07AFE73}" destId="{036E188C-B660-4BDD-8EAF-429BA6CF5C67}" srcOrd="3" destOrd="0" parTransId="{60C6D43D-B1FF-4B02-90A8-A07DA9F7B4D5}" sibTransId="{B083C265-24E5-4B73-A9A7-C8CC45BD7DFD}"/>
    <dgm:cxn modelId="{C942826B-A32F-4C63-82EB-4D75087D35D1}" type="presOf" srcId="{694B4E8A-D88D-48AF-ADA9-8DE5DABE3950}" destId="{5B55CDFB-51FE-43EC-A23C-5A0760EB5FCB}" srcOrd="0" destOrd="2" presId="urn:microsoft.com/office/officeart/2005/8/layout/bProcess4"/>
    <dgm:cxn modelId="{754175E3-F63B-4399-9428-E699C67295E9}" type="presOf" srcId="{72DB434E-0D02-442A-8432-949367B58540}" destId="{9AA0E7C3-4CE1-4C71-B7E0-B5EDE875F156}" srcOrd="0" destOrd="0" presId="urn:microsoft.com/office/officeart/2005/8/layout/bProcess4"/>
    <dgm:cxn modelId="{D9BF2605-44B3-403C-99FB-BA07BC293A60}" type="presOf" srcId="{F88C8366-7E77-4D93-9B8C-173766318CA7}" destId="{A71C4965-1954-49D0-9589-53C24D2AE6B1}" srcOrd="0" destOrd="0" presId="urn:microsoft.com/office/officeart/2005/8/layout/bProcess4"/>
    <dgm:cxn modelId="{28C2E628-B234-419E-A78B-0583C619286D}" srcId="{12A6D043-44FF-4FA2-97C3-0E5BB07AFE73}" destId="{694B4E8A-D88D-48AF-ADA9-8DE5DABE3950}" srcOrd="1" destOrd="0" parTransId="{B67CBFA3-18FA-4566-BDF7-3C8DC96FB335}" sibTransId="{FCBD5506-7EB2-47BC-B7B8-33215BB862B8}"/>
    <dgm:cxn modelId="{9931A566-34D6-46CC-935C-57EB986A7451}" type="presOf" srcId="{5A6584A6-1625-43C2-A68F-603A99231F0E}" destId="{5CE4891F-4BC0-4766-A7C3-AF3C2B819CF9}" srcOrd="0" destOrd="0" presId="urn:microsoft.com/office/officeart/2005/8/layout/bProcess4"/>
    <dgm:cxn modelId="{662BA22A-341C-4FAD-A650-FCBBF25B4A27}" srcId="{5A6584A6-1625-43C2-A68F-603A99231F0E}" destId="{12A6D043-44FF-4FA2-97C3-0E5BB07AFE73}" srcOrd="4" destOrd="0" parTransId="{D400210C-E6F7-4F6E-B35D-E935771260A0}" sibTransId="{15412459-7932-4260-8B63-72C32854B37E}"/>
    <dgm:cxn modelId="{D3571088-B8BD-48AF-8484-342D4441DC18}" srcId="{12A6D043-44FF-4FA2-97C3-0E5BB07AFE73}" destId="{60E409FB-21F8-4BF9-B468-4C3B986226B8}" srcOrd="2" destOrd="0" parTransId="{8D0360EB-1D27-4908-8664-4B500A5DCDE8}" sibTransId="{44E7D8BD-47AF-439A-8B92-279C5F4D1463}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3DDB7373-797D-4453-BDB3-D8B1FEF2882B}" type="presOf" srcId="{036E188C-B660-4BDD-8EAF-429BA6CF5C67}" destId="{5B55CDFB-51FE-43EC-A23C-5A0760EB5FCB}" srcOrd="0" destOrd="4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2C46EE9B-4CDB-44A3-BA1F-921569C48C3F}" type="presOf" srcId="{632040AA-D07E-42A9-B593-259EB19F3749}" destId="{F373801E-69DB-4378-A498-2E02884ECB42}" srcOrd="0" destOrd="0" presId="urn:microsoft.com/office/officeart/2005/8/layout/bProcess4"/>
    <dgm:cxn modelId="{7A0B2259-F11B-468C-815A-F3734081D011}" srcId="{12A6D043-44FF-4FA2-97C3-0E5BB07AFE73}" destId="{0BCA568E-D3A8-42DC-AA52-B76D8954C27A}" srcOrd="0" destOrd="0" parTransId="{837E5AFF-67DE-41F2-8692-263295D843EA}" sibTransId="{5C6A2C92-A6EC-46D9-A487-24CC1855DA7F}"/>
    <dgm:cxn modelId="{F51FFCAE-8B25-4F4B-9E60-060F1A8FA7AE}" type="presParOf" srcId="{5CE4891F-4BC0-4766-A7C3-AF3C2B819CF9}" destId="{7B5EF1C5-5BC3-42A4-AFC0-34330EDDF21D}" srcOrd="0" destOrd="0" presId="urn:microsoft.com/office/officeart/2005/8/layout/bProcess4"/>
    <dgm:cxn modelId="{1A0D06B4-9F6C-4B28-92F2-32E79CDA6583}" type="presParOf" srcId="{7B5EF1C5-5BC3-42A4-AFC0-34330EDDF21D}" destId="{6E258982-AF64-4972-A14A-81CB2A998AD7}" srcOrd="0" destOrd="0" presId="urn:microsoft.com/office/officeart/2005/8/layout/bProcess4"/>
    <dgm:cxn modelId="{0EC4D22E-8BF4-4E2E-88CC-D3F167550761}" type="presParOf" srcId="{7B5EF1C5-5BC3-42A4-AFC0-34330EDDF21D}" destId="{55D2BDB6-A1D0-490B-8B8D-FDC383EDF996}" srcOrd="1" destOrd="0" presId="urn:microsoft.com/office/officeart/2005/8/layout/bProcess4"/>
    <dgm:cxn modelId="{BF4500C6-DDBC-4C74-A88E-2A03FEAB677E}" type="presParOf" srcId="{5CE4891F-4BC0-4766-A7C3-AF3C2B819CF9}" destId="{F373801E-69DB-4378-A498-2E02884ECB42}" srcOrd="1" destOrd="0" presId="urn:microsoft.com/office/officeart/2005/8/layout/bProcess4"/>
    <dgm:cxn modelId="{E67DF068-5465-4104-8192-91F98246FF85}" type="presParOf" srcId="{5CE4891F-4BC0-4766-A7C3-AF3C2B819CF9}" destId="{889904DB-2DAE-49D6-A2C3-9D1D0484B7AB}" srcOrd="2" destOrd="0" presId="urn:microsoft.com/office/officeart/2005/8/layout/bProcess4"/>
    <dgm:cxn modelId="{6DA10D4B-E852-48F4-8BB5-4A29FD77DAE1}" type="presParOf" srcId="{889904DB-2DAE-49D6-A2C3-9D1D0484B7AB}" destId="{6B3B15A9-7092-4148-A255-01EC2856465F}" srcOrd="0" destOrd="0" presId="urn:microsoft.com/office/officeart/2005/8/layout/bProcess4"/>
    <dgm:cxn modelId="{F8D00BA8-C554-4F03-BF0A-5749DDF4D90B}" type="presParOf" srcId="{889904DB-2DAE-49D6-A2C3-9D1D0484B7AB}" destId="{85D14437-B880-4916-88D4-4E2104DC791C}" srcOrd="1" destOrd="0" presId="urn:microsoft.com/office/officeart/2005/8/layout/bProcess4"/>
    <dgm:cxn modelId="{3074C11D-B838-4494-AD83-AE5A9EE2D928}" type="presParOf" srcId="{5CE4891F-4BC0-4766-A7C3-AF3C2B819CF9}" destId="{A71C4965-1954-49D0-9589-53C24D2AE6B1}" srcOrd="3" destOrd="0" presId="urn:microsoft.com/office/officeart/2005/8/layout/bProcess4"/>
    <dgm:cxn modelId="{5885296A-FAF5-48E9-909C-5FC8B15C564C}" type="presParOf" srcId="{5CE4891F-4BC0-4766-A7C3-AF3C2B819CF9}" destId="{777F8227-A7D9-4ED1-A7AC-B308BA1F8DEB}" srcOrd="4" destOrd="0" presId="urn:microsoft.com/office/officeart/2005/8/layout/bProcess4"/>
    <dgm:cxn modelId="{87EFDEB7-1A4B-4A56-9E2A-5BB401727F4A}" type="presParOf" srcId="{777F8227-A7D9-4ED1-A7AC-B308BA1F8DEB}" destId="{EC4C0650-05AF-4982-B5D1-DFA441223C5F}" srcOrd="0" destOrd="0" presId="urn:microsoft.com/office/officeart/2005/8/layout/bProcess4"/>
    <dgm:cxn modelId="{17C99359-E5BB-4E8B-B7C8-C8E4C01205C4}" type="presParOf" srcId="{777F8227-A7D9-4ED1-A7AC-B308BA1F8DEB}" destId="{0A113B50-BE4D-40D3-BCED-357D09ECD576}" srcOrd="1" destOrd="0" presId="urn:microsoft.com/office/officeart/2005/8/layout/bProcess4"/>
    <dgm:cxn modelId="{4B6FB08A-283D-433B-9782-5461413545AC}" type="presParOf" srcId="{5CE4891F-4BC0-4766-A7C3-AF3C2B819CF9}" destId="{C92D6156-F98A-46C7-99D8-5BA57522CFA8}" srcOrd="5" destOrd="0" presId="urn:microsoft.com/office/officeart/2005/8/layout/bProcess4"/>
    <dgm:cxn modelId="{19137C71-7812-4C19-88FA-5D7732E85887}" type="presParOf" srcId="{5CE4891F-4BC0-4766-A7C3-AF3C2B819CF9}" destId="{97992886-E4D1-48C3-BD85-49DCD5045880}" srcOrd="6" destOrd="0" presId="urn:microsoft.com/office/officeart/2005/8/layout/bProcess4"/>
    <dgm:cxn modelId="{835D3C00-4B1E-4201-B4F4-B7280787AEDA}" type="presParOf" srcId="{97992886-E4D1-48C3-BD85-49DCD5045880}" destId="{8CD3AAA6-54D4-4B52-8B8B-546126A5B950}" srcOrd="0" destOrd="0" presId="urn:microsoft.com/office/officeart/2005/8/layout/bProcess4"/>
    <dgm:cxn modelId="{6757B084-457F-437F-952A-6688C8113FF6}" type="presParOf" srcId="{97992886-E4D1-48C3-BD85-49DCD5045880}" destId="{A8F0031A-B0D4-4B88-936F-A631ABE7A5D4}" srcOrd="1" destOrd="0" presId="urn:microsoft.com/office/officeart/2005/8/layout/bProcess4"/>
    <dgm:cxn modelId="{4BF479FE-4A60-479D-B534-E88BCF9C4605}" type="presParOf" srcId="{5CE4891F-4BC0-4766-A7C3-AF3C2B819CF9}" destId="{9AA0E7C3-4CE1-4C71-B7E0-B5EDE875F156}" srcOrd="7" destOrd="0" presId="urn:microsoft.com/office/officeart/2005/8/layout/bProcess4"/>
    <dgm:cxn modelId="{C59CF0EF-873B-4F12-8CC0-205073B1CDBD}" type="presParOf" srcId="{5CE4891F-4BC0-4766-A7C3-AF3C2B819CF9}" destId="{5D830CFD-E0C9-4890-8F8F-13A887F951AC}" srcOrd="8" destOrd="0" presId="urn:microsoft.com/office/officeart/2005/8/layout/bProcess4"/>
    <dgm:cxn modelId="{D29FD43B-0776-4D03-9E99-CE4FFF65E850}" type="presParOf" srcId="{5D830CFD-E0C9-4890-8F8F-13A887F951AC}" destId="{E2B59F70-3A27-4456-8551-B08A19F7352F}" srcOrd="0" destOrd="0" presId="urn:microsoft.com/office/officeart/2005/8/layout/bProcess4"/>
    <dgm:cxn modelId="{1838976C-568D-428F-B7E1-307DD4E202A8}" type="presParOf" srcId="{5D830CFD-E0C9-4890-8F8F-13A887F951AC}" destId="{5B55CDFB-51FE-43EC-A23C-5A0760EB5FCB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584A6-1625-43C2-A68F-603A99231F0E}" type="doc">
      <dgm:prSet loTypeId="urn:microsoft.com/office/officeart/2005/8/layout/bProcess4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0C3FC0FE-12A2-4B5B-9FEE-F8075A9AB749}">
      <dgm:prSet phldrT="[Text]" custT="1"/>
      <dgm:spPr>
        <a:ln w="12700"/>
      </dgm:spPr>
      <dgm:t>
        <a:bodyPr/>
        <a:lstStyle/>
        <a:p>
          <a:r>
            <a:rPr lang="de-DE" sz="2700" dirty="0" smtClean="0">
              <a:solidFill>
                <a:schemeClr val="tx1"/>
              </a:solidFill>
            </a:rPr>
            <a:t> </a:t>
          </a:r>
          <a:r>
            <a:rPr lang="de-DE" sz="18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dirty="0">
            <a:solidFill>
              <a:schemeClr val="tx1"/>
            </a:solidFill>
          </a:endParaRPr>
        </a:p>
      </dgm:t>
    </dgm:pt>
    <dgm:pt modelId="{32B5A023-B7C1-4BE6-A2B9-0EC6ACAEFF0B}" type="parTrans" cxnId="{CAF1D78B-1ED0-40C2-B804-7A5AAF806617}">
      <dgm:prSet/>
      <dgm:spPr/>
      <dgm:t>
        <a:bodyPr/>
        <a:lstStyle/>
        <a:p>
          <a:endParaRPr lang="de-DE"/>
        </a:p>
      </dgm:t>
    </dgm:pt>
    <dgm:pt modelId="{632040AA-D07E-42A9-B593-259EB19F3749}" type="sibTrans" cxnId="{CAF1D78B-1ED0-40C2-B804-7A5AAF806617}">
      <dgm:prSet/>
      <dgm:spPr/>
      <dgm:t>
        <a:bodyPr/>
        <a:lstStyle/>
        <a:p>
          <a:endParaRPr lang="de-DE"/>
        </a:p>
      </dgm:t>
    </dgm:pt>
    <dgm:pt modelId="{AFCBA950-4985-444F-9C51-A056C6BA311E}">
      <dgm:prSet phldrT="[Text]" custT="1"/>
      <dgm:spPr>
        <a:ln w="12700"/>
      </dgm:spPr>
      <dgm:t>
        <a:bodyPr/>
        <a:lstStyle/>
        <a:p>
          <a:r>
            <a:rPr lang="de-DE" sz="2400" dirty="0" smtClean="0">
              <a:solidFill>
                <a:schemeClr val="tx1"/>
              </a:solidFill>
            </a:rPr>
            <a:t>  </a:t>
          </a:r>
          <a:r>
            <a:rPr lang="de-DE" sz="1800" dirty="0" smtClean="0">
              <a:solidFill>
                <a:schemeClr val="tx1"/>
              </a:solidFill>
            </a:rPr>
            <a:t>3.Berliner Fachgespräch  2006</a:t>
          </a:r>
          <a:endParaRPr lang="de-DE" sz="1800" dirty="0">
            <a:solidFill>
              <a:schemeClr val="tx1"/>
            </a:solidFill>
          </a:endParaRPr>
        </a:p>
      </dgm:t>
    </dgm:pt>
    <dgm:pt modelId="{2E47FAD1-FD10-49E9-90C8-724010541825}" type="parTrans" cxnId="{F0D9DBFD-E464-4BE4-B288-A3CE0340894E}">
      <dgm:prSet/>
      <dgm:spPr/>
      <dgm:t>
        <a:bodyPr/>
        <a:lstStyle/>
        <a:p>
          <a:endParaRPr lang="de-DE"/>
        </a:p>
      </dgm:t>
    </dgm:pt>
    <dgm:pt modelId="{6995B3F2-A10B-402D-AE3D-E410ABB84BC0}" type="sibTrans" cxnId="{F0D9DBFD-E464-4BE4-B288-A3CE0340894E}">
      <dgm:prSet/>
      <dgm:spPr/>
      <dgm:t>
        <a:bodyPr/>
        <a:lstStyle/>
        <a:p>
          <a:endParaRPr lang="de-DE"/>
        </a:p>
      </dgm:t>
    </dgm:pt>
    <dgm:pt modelId="{C60A7A79-1FFE-4F39-B73A-D06267334572}">
      <dgm:prSet phldrT="[Text]" custT="1"/>
      <dgm:spPr>
        <a:ln w="12700"/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Regionale Fachgespräche 2001 und 2002</a:t>
          </a:r>
          <a:endParaRPr lang="de-DE" sz="1600" dirty="0">
            <a:solidFill>
              <a:schemeClr val="tx1"/>
            </a:solidFill>
          </a:endParaRPr>
        </a:p>
      </dgm:t>
    </dgm:pt>
    <dgm:pt modelId="{F88C8366-7E77-4D93-9B8C-173766318CA7}" type="sibTrans" cxnId="{C64BFE6B-93E8-4F4A-9E91-B27DAD32A147}">
      <dgm:prSet/>
      <dgm:spPr/>
      <dgm:t>
        <a:bodyPr/>
        <a:lstStyle/>
        <a:p>
          <a:endParaRPr lang="de-DE"/>
        </a:p>
      </dgm:t>
    </dgm:pt>
    <dgm:pt modelId="{4DD3153C-6523-4A04-8FD6-F02D33036C10}" type="parTrans" cxnId="{C64BFE6B-93E8-4F4A-9E91-B27DAD32A147}">
      <dgm:prSet/>
      <dgm:spPr/>
      <dgm:t>
        <a:bodyPr/>
        <a:lstStyle/>
        <a:p>
          <a:endParaRPr lang="de-DE"/>
        </a:p>
      </dgm:t>
    </dgm:pt>
    <dgm:pt modelId="{77562415-F819-416E-8A35-9CEC7B0BAA2D}">
      <dgm:prSet custT="1"/>
      <dgm:spPr>
        <a:ln w="9525"/>
      </dgm:spPr>
      <dgm:t>
        <a:bodyPr/>
        <a:lstStyle/>
        <a:p>
          <a:endParaRPr lang="de-DE" sz="1600" dirty="0" smtClean="0">
            <a:solidFill>
              <a:schemeClr val="tx1"/>
            </a:solidFill>
          </a:endParaRPr>
        </a:p>
        <a:p>
          <a:r>
            <a:rPr lang="de-DE" sz="1600" dirty="0" smtClean="0">
              <a:solidFill>
                <a:schemeClr val="tx1"/>
              </a:solidFill>
            </a:rPr>
            <a:t>Vom  „mitwirkungs-bereiten Dritten“ zur gewachsenen </a:t>
          </a:r>
          <a:r>
            <a:rPr lang="de-DE" sz="1600" dirty="0" smtClean="0">
              <a:solidFill>
                <a:schemeClr val="tx1"/>
              </a:solidFill>
              <a:latin typeface="+mn-lt"/>
            </a:rPr>
            <a:t>Hilfeform</a:t>
          </a:r>
        </a:p>
        <a:p>
          <a:r>
            <a:rPr lang="de-DE" sz="1600" b="1" dirty="0" smtClean="0">
              <a:solidFill>
                <a:schemeClr val="tx1"/>
              </a:solidFill>
              <a:latin typeface="+mn-lt"/>
            </a:rPr>
            <a:t>Fachtagung 2010</a:t>
          </a:r>
          <a:endParaRPr lang="de-DE" sz="1600" dirty="0" smtClean="0">
            <a:solidFill>
              <a:schemeClr val="tx1"/>
            </a:solidFill>
            <a:latin typeface="+mn-lt"/>
          </a:endParaRPr>
        </a:p>
        <a:p>
          <a:endParaRPr lang="de-DE" sz="2000" i="1" dirty="0">
            <a:solidFill>
              <a:schemeClr val="tx1"/>
            </a:solidFill>
          </a:endParaRPr>
        </a:p>
      </dgm:t>
    </dgm:pt>
    <dgm:pt modelId="{B111AB6B-B403-4EEA-ADC8-B0D0A7108E95}" type="parTrans" cxnId="{185C6D8C-30C6-4138-9D37-5525D1C0CFCD}">
      <dgm:prSet/>
      <dgm:spPr/>
      <dgm:t>
        <a:bodyPr/>
        <a:lstStyle/>
        <a:p>
          <a:endParaRPr lang="de-DE"/>
        </a:p>
      </dgm:t>
    </dgm:pt>
    <dgm:pt modelId="{72DB434E-0D02-442A-8432-949367B58540}" type="sibTrans" cxnId="{185C6D8C-30C6-4138-9D37-5525D1C0CFCD}">
      <dgm:prSet/>
      <dgm:spPr/>
      <dgm:t>
        <a:bodyPr/>
        <a:lstStyle/>
        <a:p>
          <a:endParaRPr lang="de-DE"/>
        </a:p>
      </dgm:t>
    </dgm:pt>
    <dgm:pt modelId="{ABA248E6-12BB-45AC-BE24-8747C0C4DD85}">
      <dgm:prSet phldrT="[Text]" custT="1"/>
      <dgm:spPr>
        <a:ln w="12700"/>
      </dgm:spPr>
      <dgm:t>
        <a:bodyPr/>
        <a:lstStyle/>
        <a:p>
          <a:r>
            <a:rPr lang="de-DE" sz="2000" b="0" dirty="0" smtClean="0">
              <a:solidFill>
                <a:schemeClr val="tx1"/>
              </a:solidFill>
            </a:rPr>
            <a:t>Bundesfach-</a:t>
          </a:r>
          <a:r>
            <a:rPr lang="de-DE" sz="2000" b="0" dirty="0" err="1" smtClean="0">
              <a:solidFill>
                <a:schemeClr val="tx1"/>
              </a:solidFill>
            </a:rPr>
            <a:t>tagung</a:t>
          </a:r>
          <a:r>
            <a:rPr lang="de-DE" sz="2000" b="0" dirty="0" smtClean="0">
              <a:solidFill>
                <a:schemeClr val="tx1"/>
              </a:solidFill>
            </a:rPr>
            <a:t> in Berlin 2009</a:t>
          </a:r>
          <a:endParaRPr lang="de-DE" sz="2000" b="0" dirty="0">
            <a:solidFill>
              <a:schemeClr val="tx1"/>
            </a:solidFill>
          </a:endParaRPr>
        </a:p>
      </dgm:t>
    </dgm:pt>
    <dgm:pt modelId="{E3DFD9F6-9FE8-49D7-8C73-5321EB801E03}" type="parTrans" cxnId="{DAC7AB38-05B9-4CEA-A070-BC0992C4FE83}">
      <dgm:prSet/>
      <dgm:spPr/>
      <dgm:t>
        <a:bodyPr/>
        <a:lstStyle/>
        <a:p>
          <a:endParaRPr lang="de-DE"/>
        </a:p>
      </dgm:t>
    </dgm:pt>
    <dgm:pt modelId="{547E0CC8-AEC6-4B50-8652-BA3DE39ADFE4}" type="sibTrans" cxnId="{DAC7AB38-05B9-4CEA-A070-BC0992C4FE83}">
      <dgm:prSet custAng="21571155" custFlipVert="0" custScaleX="27642" custScaleY="42069" custLinFactY="100000" custLinFactNeighborX="32510" custLinFactNeighborY="143564"/>
      <dgm:spPr/>
      <dgm:t>
        <a:bodyPr/>
        <a:lstStyle/>
        <a:p>
          <a:endParaRPr lang="de-DE"/>
        </a:p>
      </dgm:t>
    </dgm:pt>
    <dgm:pt modelId="{A4886BB6-FE58-444F-973F-F49CCD19A041}">
      <dgm:prSet custT="1"/>
      <dgm:spPr>
        <a:ln w="38100"/>
      </dgm:spPr>
      <dgm:t>
        <a:bodyPr/>
        <a:lstStyle/>
        <a:p>
          <a:pPr>
            <a:spcAft>
              <a:spcPts val="0"/>
            </a:spcAft>
          </a:pPr>
          <a:r>
            <a:rPr lang="de-DE" sz="2400" dirty="0" smtClean="0">
              <a:solidFill>
                <a:schemeClr val="tx1"/>
              </a:solidFill>
            </a:rPr>
            <a:t>Vater            Mutter</a:t>
          </a:r>
        </a:p>
        <a:p>
          <a:pPr>
            <a:spcAft>
              <a:spcPts val="0"/>
            </a:spcAft>
          </a:pPr>
          <a:r>
            <a:rPr lang="de-DE" sz="2400" b="1" dirty="0" smtClean="0">
              <a:solidFill>
                <a:schemeClr val="tx1"/>
              </a:solidFill>
            </a:rPr>
            <a:t>Kind</a:t>
          </a:r>
        </a:p>
        <a:p>
          <a:pPr>
            <a:spcAft>
              <a:spcPts val="0"/>
            </a:spcAft>
          </a:pPr>
          <a:r>
            <a:rPr lang="de-DE" sz="2400" dirty="0" smtClean="0">
              <a:solidFill>
                <a:schemeClr val="tx1"/>
              </a:solidFill>
            </a:rPr>
            <a:t>im </a:t>
          </a:r>
        </a:p>
        <a:p>
          <a:pPr>
            <a:spcAft>
              <a:spcPct val="35000"/>
            </a:spcAft>
          </a:pPr>
          <a:r>
            <a:rPr lang="de-DE" sz="2400" dirty="0" smtClean="0">
              <a:solidFill>
                <a:schemeClr val="tx1"/>
              </a:solidFill>
            </a:rPr>
            <a:t>Trennungskonflikt</a:t>
          </a:r>
        </a:p>
        <a:p>
          <a:pPr>
            <a:spcAft>
              <a:spcPct val="35000"/>
            </a:spcAft>
          </a:pPr>
          <a:r>
            <a:rPr lang="de-DE" sz="2400" dirty="0" err="1" smtClean="0">
              <a:solidFill>
                <a:schemeClr val="tx1"/>
              </a:solidFill>
            </a:rPr>
            <a:t>Fachtag</a:t>
          </a:r>
          <a:r>
            <a:rPr lang="de-DE" sz="2400" dirty="0" smtClean="0">
              <a:solidFill>
                <a:schemeClr val="tx1"/>
              </a:solidFill>
            </a:rPr>
            <a:t> 2012</a:t>
          </a:r>
          <a:endParaRPr lang="de-DE" sz="2400" dirty="0">
            <a:solidFill>
              <a:schemeClr val="tx1"/>
            </a:solidFill>
          </a:endParaRPr>
        </a:p>
      </dgm:t>
    </dgm:pt>
    <dgm:pt modelId="{EC498809-DD0B-4796-B5F6-D205773E4444}" type="parTrans" cxnId="{E8F8797C-E973-44A4-A767-E32A5B3AB065}">
      <dgm:prSet/>
      <dgm:spPr/>
      <dgm:t>
        <a:bodyPr/>
        <a:lstStyle/>
        <a:p>
          <a:endParaRPr lang="de-DE"/>
        </a:p>
      </dgm:t>
    </dgm:pt>
    <dgm:pt modelId="{E9A5316D-E3B8-4F8E-9A39-24D8278EED4F}" type="sibTrans" cxnId="{E8F8797C-E973-44A4-A767-E32A5B3AB065}">
      <dgm:prSet/>
      <dgm:spPr/>
      <dgm:t>
        <a:bodyPr/>
        <a:lstStyle/>
        <a:p>
          <a:endParaRPr lang="de-DE"/>
        </a:p>
      </dgm:t>
    </dgm:pt>
    <dgm:pt modelId="{5CE4891F-4BC0-4766-A7C3-AF3C2B819CF9}" type="pres">
      <dgm:prSet presAssocID="{5A6584A6-1625-43C2-A68F-603A99231F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7B5EF1C5-5BC3-42A4-AFC0-34330EDDF21D}" type="pres">
      <dgm:prSet presAssocID="{0C3FC0FE-12A2-4B5B-9FEE-F8075A9AB749}" presName="compNode" presStyleCnt="0"/>
      <dgm:spPr/>
    </dgm:pt>
    <dgm:pt modelId="{6E258982-AF64-4972-A14A-81CB2A998AD7}" type="pres">
      <dgm:prSet presAssocID="{0C3FC0FE-12A2-4B5B-9FEE-F8075A9AB749}" presName="dummyConnPt" presStyleCnt="0"/>
      <dgm:spPr/>
    </dgm:pt>
    <dgm:pt modelId="{55D2BDB6-A1D0-490B-8B8D-FDC383EDF996}" type="pres">
      <dgm:prSet presAssocID="{0C3FC0FE-12A2-4B5B-9FEE-F8075A9AB749}" presName="node" presStyleLbl="node1" presStyleIdx="0" presStyleCnt="6" custScaleX="74358" custScaleY="80926" custLinFactNeighborX="-45653" custLinFactNeighborY="-818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3801E-69DB-4378-A498-2E02884ECB42}" type="pres">
      <dgm:prSet presAssocID="{632040AA-D07E-42A9-B593-259EB19F3749}" presName="sibTrans" presStyleLbl="bgSibTrans2D1" presStyleIdx="0" presStyleCnt="5" custAng="15258221" custFlipVert="1" custFlipHor="0" custScaleX="9643" custScaleY="191981" custLinFactY="68829" custLinFactNeighborX="73006" custLinFactNeighborY="100000"/>
      <dgm:spPr/>
      <dgm:t>
        <a:bodyPr/>
        <a:lstStyle/>
        <a:p>
          <a:endParaRPr lang="de-DE"/>
        </a:p>
      </dgm:t>
    </dgm:pt>
    <dgm:pt modelId="{889904DB-2DAE-49D6-A2C3-9D1D0484B7AB}" type="pres">
      <dgm:prSet presAssocID="{C60A7A79-1FFE-4F39-B73A-D06267334572}" presName="compNode" presStyleCnt="0"/>
      <dgm:spPr/>
    </dgm:pt>
    <dgm:pt modelId="{6B3B15A9-7092-4148-A255-01EC2856465F}" type="pres">
      <dgm:prSet presAssocID="{C60A7A79-1FFE-4F39-B73A-D06267334572}" presName="dummyConnPt" presStyleCnt="0"/>
      <dgm:spPr/>
    </dgm:pt>
    <dgm:pt modelId="{85D14437-B880-4916-88D4-4E2104DC791C}" type="pres">
      <dgm:prSet presAssocID="{C60A7A79-1FFE-4F39-B73A-D06267334572}" presName="node" presStyleLbl="node1" presStyleIdx="1" presStyleCnt="6" custScaleX="62712" custScaleY="53457" custLinFactNeighborX="-60023" custLinFactNeighborY="-973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C4965-1954-49D0-9589-53C24D2AE6B1}" type="pres">
      <dgm:prSet presAssocID="{F88C8366-7E77-4D93-9B8C-173766318CA7}" presName="sibTrans" presStyleLbl="bgSibTrans2D1" presStyleIdx="1" presStyleCnt="5" custAng="21340966" custFlipVert="0" custScaleX="31214" custScaleY="40910" custLinFactY="81675" custLinFactNeighborX="66549" custLinFactNeighborY="100000"/>
      <dgm:spPr/>
      <dgm:t>
        <a:bodyPr/>
        <a:lstStyle/>
        <a:p>
          <a:endParaRPr lang="de-DE"/>
        </a:p>
      </dgm:t>
    </dgm:pt>
    <dgm:pt modelId="{777F8227-A7D9-4ED1-A7AC-B308BA1F8DEB}" type="pres">
      <dgm:prSet presAssocID="{AFCBA950-4985-444F-9C51-A056C6BA311E}" presName="compNode" presStyleCnt="0"/>
      <dgm:spPr/>
    </dgm:pt>
    <dgm:pt modelId="{EC4C0650-05AF-4982-B5D1-DFA441223C5F}" type="pres">
      <dgm:prSet presAssocID="{AFCBA950-4985-444F-9C51-A056C6BA311E}" presName="dummyConnPt" presStyleCnt="0"/>
      <dgm:spPr/>
    </dgm:pt>
    <dgm:pt modelId="{0A113B50-BE4D-40D3-BCED-357D09ECD576}" type="pres">
      <dgm:prSet presAssocID="{AFCBA950-4985-444F-9C51-A056C6BA311E}" presName="node" presStyleLbl="node1" presStyleIdx="2" presStyleCnt="6" custScaleX="56412" custScaleY="58531" custLinFactY="-8448" custLinFactNeighborX="-56387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D6156-F98A-46C7-99D8-5BA57522CFA8}" type="pres">
      <dgm:prSet presAssocID="{6995B3F2-A10B-402D-AE3D-E410ABB84BC0}" presName="sibTrans" presStyleLbl="bgSibTrans2D1" presStyleIdx="2" presStyleCnt="5" custAng="3253094" custFlipVert="0" custScaleX="22660" custScaleY="55789" custLinFactY="96112" custLinFactNeighborX="-14074" custLinFactNeighborY="100000"/>
      <dgm:spPr/>
      <dgm:t>
        <a:bodyPr/>
        <a:lstStyle/>
        <a:p>
          <a:endParaRPr lang="de-DE"/>
        </a:p>
      </dgm:t>
    </dgm:pt>
    <dgm:pt modelId="{97992886-E4D1-48C3-BD85-49DCD5045880}" type="pres">
      <dgm:prSet presAssocID="{77562415-F819-416E-8A35-9CEC7B0BAA2D}" presName="compNode" presStyleCnt="0"/>
      <dgm:spPr/>
    </dgm:pt>
    <dgm:pt modelId="{8CD3AAA6-54D4-4B52-8B8B-546126A5B950}" type="pres">
      <dgm:prSet presAssocID="{77562415-F819-416E-8A35-9CEC7B0BAA2D}" presName="dummyConnPt" presStyleCnt="0"/>
      <dgm:spPr/>
    </dgm:pt>
    <dgm:pt modelId="{A8F0031A-B0D4-4B88-936F-A631ABE7A5D4}" type="pres">
      <dgm:prSet presAssocID="{77562415-F819-416E-8A35-9CEC7B0BAA2D}" presName="node" presStyleLbl="node1" presStyleIdx="3" presStyleCnt="6" custScaleX="72145" custScaleY="76666" custLinFactNeighborX="-89531" custLinFactNeighborY="-192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C38471-5199-4707-9FD0-A5F51F35ACA2}" type="pres">
      <dgm:prSet presAssocID="{72DB434E-0D02-442A-8432-949367B58540}" presName="sibTrans" presStyleLbl="bgSibTrans2D1" presStyleIdx="3" presStyleCnt="5" custAng="14711705" custFlipHor="0" custScaleX="35142" custScaleY="23027" custLinFactY="311330" custLinFactNeighborX="-27082" custLinFactNeighborY="400000"/>
      <dgm:spPr/>
      <dgm:t>
        <a:bodyPr/>
        <a:lstStyle/>
        <a:p>
          <a:endParaRPr lang="de-DE"/>
        </a:p>
      </dgm:t>
    </dgm:pt>
    <dgm:pt modelId="{A436E97B-63C4-4D25-BCCC-A954FBD5D406}" type="pres">
      <dgm:prSet presAssocID="{A4886BB6-FE58-444F-973F-F49CCD19A041}" presName="compNode" presStyleCnt="0"/>
      <dgm:spPr/>
    </dgm:pt>
    <dgm:pt modelId="{A7E672E1-2E23-460B-9527-267537D71EA9}" type="pres">
      <dgm:prSet presAssocID="{A4886BB6-FE58-444F-973F-F49CCD19A041}" presName="dummyConnPt" presStyleCnt="0"/>
      <dgm:spPr/>
    </dgm:pt>
    <dgm:pt modelId="{F81F51A9-099C-4EC8-948C-01082412F14C}" type="pres">
      <dgm:prSet presAssocID="{A4886BB6-FE58-444F-973F-F49CCD19A041}" presName="node" presStyleLbl="node1" presStyleIdx="4" presStyleCnt="6" custScaleX="110701" custScaleY="134853" custLinFactNeighborX="-75124" custLinFactNeighborY="-429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BE7795-CBEC-4A63-99F7-A5F184A99482}" type="pres">
      <dgm:prSet presAssocID="{E9A5316D-E3B8-4F8E-9A39-24D8278EED4F}" presName="sibTrans" presStyleLbl="bgSibTrans2D1" presStyleIdx="4" presStyleCnt="5" custAng="19351266" custScaleX="25388" custScaleY="60279" custLinFactY="78492" custLinFactNeighborX="45400" custLinFactNeighborY="100000"/>
      <dgm:spPr/>
      <dgm:t>
        <a:bodyPr/>
        <a:lstStyle/>
        <a:p>
          <a:endParaRPr lang="de-DE"/>
        </a:p>
      </dgm:t>
    </dgm:pt>
    <dgm:pt modelId="{5BFF3612-4DBF-40A0-9045-559BA8091F20}" type="pres">
      <dgm:prSet presAssocID="{ABA248E6-12BB-45AC-BE24-8747C0C4DD85}" presName="compNode" presStyleCnt="0"/>
      <dgm:spPr/>
    </dgm:pt>
    <dgm:pt modelId="{27B5313E-DCD2-4D58-BCD5-23397F725C1C}" type="pres">
      <dgm:prSet presAssocID="{ABA248E6-12BB-45AC-BE24-8747C0C4DD85}" presName="dummyConnPt" presStyleCnt="0"/>
      <dgm:spPr/>
    </dgm:pt>
    <dgm:pt modelId="{75439438-470D-4273-A5FE-5545C13DC5B0}" type="pres">
      <dgm:prSet presAssocID="{ABA248E6-12BB-45AC-BE24-8747C0C4DD85}" presName="node" presStyleLbl="node1" presStyleIdx="5" presStyleCnt="6" custScaleX="55010" custScaleY="67431" custLinFactX="-75444" custLinFactY="100000" custLinFactNeighborX="-100000" custLinFactNeighborY="1534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24D86AC-0473-4EAD-AF96-1423276141A6}" type="presOf" srcId="{72DB434E-0D02-442A-8432-949367B58540}" destId="{0DC38471-5199-4707-9FD0-A5F51F35ACA2}" srcOrd="0" destOrd="0" presId="urn:microsoft.com/office/officeart/2005/8/layout/bProcess4"/>
    <dgm:cxn modelId="{18123085-7A37-4D0A-9BE1-4161664B67AC}" type="presOf" srcId="{ABA248E6-12BB-45AC-BE24-8747C0C4DD85}" destId="{75439438-470D-4273-A5FE-5545C13DC5B0}" srcOrd="0" destOrd="0" presId="urn:microsoft.com/office/officeart/2005/8/layout/bProcess4"/>
    <dgm:cxn modelId="{7F08854A-F320-4BD2-8B90-032028AF0A55}" type="presOf" srcId="{6995B3F2-A10B-402D-AE3D-E410ABB84BC0}" destId="{C92D6156-F98A-46C7-99D8-5BA57522CFA8}" srcOrd="0" destOrd="0" presId="urn:microsoft.com/office/officeart/2005/8/layout/bProcess4"/>
    <dgm:cxn modelId="{97E4B625-9FEB-48A6-991C-5E3898FB480F}" type="presOf" srcId="{77562415-F819-416E-8A35-9CEC7B0BAA2D}" destId="{A8F0031A-B0D4-4B88-936F-A631ABE7A5D4}" srcOrd="0" destOrd="0" presId="urn:microsoft.com/office/officeart/2005/8/layout/bProcess4"/>
    <dgm:cxn modelId="{7AE19BD4-30A9-4F00-B74F-6A9783E6677B}" type="presOf" srcId="{632040AA-D07E-42A9-B593-259EB19F3749}" destId="{F373801E-69DB-4378-A498-2E02884ECB42}" srcOrd="0" destOrd="0" presId="urn:microsoft.com/office/officeart/2005/8/layout/bProcess4"/>
    <dgm:cxn modelId="{DD793FC0-0A77-4C9E-B487-9B17E9C2D740}" type="presOf" srcId="{C60A7A79-1FFE-4F39-B73A-D06267334572}" destId="{85D14437-B880-4916-88D4-4E2104DC791C}" srcOrd="0" destOrd="0" presId="urn:microsoft.com/office/officeart/2005/8/layout/bProcess4"/>
    <dgm:cxn modelId="{EBD10214-4440-4F16-BDD0-240F96B6A535}" type="presOf" srcId="{A4886BB6-FE58-444F-973F-F49CCD19A041}" destId="{F81F51A9-099C-4EC8-948C-01082412F14C}" srcOrd="0" destOrd="0" presId="urn:microsoft.com/office/officeart/2005/8/layout/bProcess4"/>
    <dgm:cxn modelId="{CAF1D78B-1ED0-40C2-B804-7A5AAF806617}" srcId="{5A6584A6-1625-43C2-A68F-603A99231F0E}" destId="{0C3FC0FE-12A2-4B5B-9FEE-F8075A9AB749}" srcOrd="0" destOrd="0" parTransId="{32B5A023-B7C1-4BE6-A2B9-0EC6ACAEFF0B}" sibTransId="{632040AA-D07E-42A9-B593-259EB19F3749}"/>
    <dgm:cxn modelId="{371276B2-00F0-41E3-8371-E2CF3E38E47C}" type="presOf" srcId="{E9A5316D-E3B8-4F8E-9A39-24D8278EED4F}" destId="{D4BE7795-CBEC-4A63-99F7-A5F184A99482}" srcOrd="0" destOrd="0" presId="urn:microsoft.com/office/officeart/2005/8/layout/bProcess4"/>
    <dgm:cxn modelId="{3EA351F5-338C-44FC-9D75-7F9FD5D08AEF}" type="presOf" srcId="{5A6584A6-1625-43C2-A68F-603A99231F0E}" destId="{5CE4891F-4BC0-4766-A7C3-AF3C2B819CF9}" srcOrd="0" destOrd="0" presId="urn:microsoft.com/office/officeart/2005/8/layout/bProcess4"/>
    <dgm:cxn modelId="{F0D9DBFD-E464-4BE4-B288-A3CE0340894E}" srcId="{5A6584A6-1625-43C2-A68F-603A99231F0E}" destId="{AFCBA950-4985-444F-9C51-A056C6BA311E}" srcOrd="2" destOrd="0" parTransId="{2E47FAD1-FD10-49E9-90C8-724010541825}" sibTransId="{6995B3F2-A10B-402D-AE3D-E410ABB84BC0}"/>
    <dgm:cxn modelId="{DAC7AB38-05B9-4CEA-A070-BC0992C4FE83}" srcId="{5A6584A6-1625-43C2-A68F-603A99231F0E}" destId="{ABA248E6-12BB-45AC-BE24-8747C0C4DD85}" srcOrd="5" destOrd="0" parTransId="{E3DFD9F6-9FE8-49D7-8C73-5321EB801E03}" sibTransId="{547E0CC8-AEC6-4B50-8652-BA3DE39ADFE4}"/>
    <dgm:cxn modelId="{C64BFE6B-93E8-4F4A-9E91-B27DAD32A147}" srcId="{5A6584A6-1625-43C2-A68F-603A99231F0E}" destId="{C60A7A79-1FFE-4F39-B73A-D06267334572}" srcOrd="1" destOrd="0" parTransId="{4DD3153C-6523-4A04-8FD6-F02D33036C10}" sibTransId="{F88C8366-7E77-4D93-9B8C-173766318CA7}"/>
    <dgm:cxn modelId="{185C6D8C-30C6-4138-9D37-5525D1C0CFCD}" srcId="{5A6584A6-1625-43C2-A68F-603A99231F0E}" destId="{77562415-F819-416E-8A35-9CEC7B0BAA2D}" srcOrd="3" destOrd="0" parTransId="{B111AB6B-B403-4EEA-ADC8-B0D0A7108E95}" sibTransId="{72DB434E-0D02-442A-8432-949367B58540}"/>
    <dgm:cxn modelId="{1EEC5CA7-ED16-4CE0-9D9E-A70EEAB68A2C}" type="presOf" srcId="{0C3FC0FE-12A2-4B5B-9FEE-F8075A9AB749}" destId="{55D2BDB6-A1D0-490B-8B8D-FDC383EDF996}" srcOrd="0" destOrd="0" presId="urn:microsoft.com/office/officeart/2005/8/layout/bProcess4"/>
    <dgm:cxn modelId="{1F320FFC-5D47-48F6-B508-3072D963A896}" type="presOf" srcId="{AFCBA950-4985-444F-9C51-A056C6BA311E}" destId="{0A113B50-BE4D-40D3-BCED-357D09ECD576}" srcOrd="0" destOrd="0" presId="urn:microsoft.com/office/officeart/2005/8/layout/bProcess4"/>
    <dgm:cxn modelId="{B6D096F6-9623-4BD4-BB25-74E5207783DD}" type="presOf" srcId="{F88C8366-7E77-4D93-9B8C-173766318CA7}" destId="{A71C4965-1954-49D0-9589-53C24D2AE6B1}" srcOrd="0" destOrd="0" presId="urn:microsoft.com/office/officeart/2005/8/layout/bProcess4"/>
    <dgm:cxn modelId="{E8F8797C-E973-44A4-A767-E32A5B3AB065}" srcId="{5A6584A6-1625-43C2-A68F-603A99231F0E}" destId="{A4886BB6-FE58-444F-973F-F49CCD19A041}" srcOrd="4" destOrd="0" parTransId="{EC498809-DD0B-4796-B5F6-D205773E4444}" sibTransId="{E9A5316D-E3B8-4F8E-9A39-24D8278EED4F}"/>
    <dgm:cxn modelId="{F9810964-6582-4242-A8C0-C83FEC114EFD}" type="presParOf" srcId="{5CE4891F-4BC0-4766-A7C3-AF3C2B819CF9}" destId="{7B5EF1C5-5BC3-42A4-AFC0-34330EDDF21D}" srcOrd="0" destOrd="0" presId="urn:microsoft.com/office/officeart/2005/8/layout/bProcess4"/>
    <dgm:cxn modelId="{B6C1104E-CB9F-4F3A-81D2-26C929523431}" type="presParOf" srcId="{7B5EF1C5-5BC3-42A4-AFC0-34330EDDF21D}" destId="{6E258982-AF64-4972-A14A-81CB2A998AD7}" srcOrd="0" destOrd="0" presId="urn:microsoft.com/office/officeart/2005/8/layout/bProcess4"/>
    <dgm:cxn modelId="{FB63FA52-5CF8-4CC3-B3DA-96F38113C37F}" type="presParOf" srcId="{7B5EF1C5-5BC3-42A4-AFC0-34330EDDF21D}" destId="{55D2BDB6-A1D0-490B-8B8D-FDC383EDF996}" srcOrd="1" destOrd="0" presId="urn:microsoft.com/office/officeart/2005/8/layout/bProcess4"/>
    <dgm:cxn modelId="{70EFD51C-C17D-41B5-BC94-C08FE094BB34}" type="presParOf" srcId="{5CE4891F-4BC0-4766-A7C3-AF3C2B819CF9}" destId="{F373801E-69DB-4378-A498-2E02884ECB42}" srcOrd="1" destOrd="0" presId="urn:microsoft.com/office/officeart/2005/8/layout/bProcess4"/>
    <dgm:cxn modelId="{83934415-1936-4364-A65F-950F69003C31}" type="presParOf" srcId="{5CE4891F-4BC0-4766-A7C3-AF3C2B819CF9}" destId="{889904DB-2DAE-49D6-A2C3-9D1D0484B7AB}" srcOrd="2" destOrd="0" presId="urn:microsoft.com/office/officeart/2005/8/layout/bProcess4"/>
    <dgm:cxn modelId="{481DD9CF-D019-4922-B6FF-A9BA9674FCD9}" type="presParOf" srcId="{889904DB-2DAE-49D6-A2C3-9D1D0484B7AB}" destId="{6B3B15A9-7092-4148-A255-01EC2856465F}" srcOrd="0" destOrd="0" presId="urn:microsoft.com/office/officeart/2005/8/layout/bProcess4"/>
    <dgm:cxn modelId="{59303357-ECCA-4C35-A027-92A955A44694}" type="presParOf" srcId="{889904DB-2DAE-49D6-A2C3-9D1D0484B7AB}" destId="{85D14437-B880-4916-88D4-4E2104DC791C}" srcOrd="1" destOrd="0" presId="urn:microsoft.com/office/officeart/2005/8/layout/bProcess4"/>
    <dgm:cxn modelId="{49855C62-D0F3-455B-B670-7A6161FC4B0F}" type="presParOf" srcId="{5CE4891F-4BC0-4766-A7C3-AF3C2B819CF9}" destId="{A71C4965-1954-49D0-9589-53C24D2AE6B1}" srcOrd="3" destOrd="0" presId="urn:microsoft.com/office/officeart/2005/8/layout/bProcess4"/>
    <dgm:cxn modelId="{9DDAD6EB-7558-49FC-A170-CD8FEB6E1111}" type="presParOf" srcId="{5CE4891F-4BC0-4766-A7C3-AF3C2B819CF9}" destId="{777F8227-A7D9-4ED1-A7AC-B308BA1F8DEB}" srcOrd="4" destOrd="0" presId="urn:microsoft.com/office/officeart/2005/8/layout/bProcess4"/>
    <dgm:cxn modelId="{3CFCBB8D-501E-418B-9295-C4F52604315F}" type="presParOf" srcId="{777F8227-A7D9-4ED1-A7AC-B308BA1F8DEB}" destId="{EC4C0650-05AF-4982-B5D1-DFA441223C5F}" srcOrd="0" destOrd="0" presId="urn:microsoft.com/office/officeart/2005/8/layout/bProcess4"/>
    <dgm:cxn modelId="{88084476-A1F8-4BD2-8673-C5014781C0D9}" type="presParOf" srcId="{777F8227-A7D9-4ED1-A7AC-B308BA1F8DEB}" destId="{0A113B50-BE4D-40D3-BCED-357D09ECD576}" srcOrd="1" destOrd="0" presId="urn:microsoft.com/office/officeart/2005/8/layout/bProcess4"/>
    <dgm:cxn modelId="{9633A1F2-1F83-45AE-BF75-348CEE983C3C}" type="presParOf" srcId="{5CE4891F-4BC0-4766-A7C3-AF3C2B819CF9}" destId="{C92D6156-F98A-46C7-99D8-5BA57522CFA8}" srcOrd="5" destOrd="0" presId="urn:microsoft.com/office/officeart/2005/8/layout/bProcess4"/>
    <dgm:cxn modelId="{9E53F46E-F2EA-4016-B27A-D91F8F37682A}" type="presParOf" srcId="{5CE4891F-4BC0-4766-A7C3-AF3C2B819CF9}" destId="{97992886-E4D1-48C3-BD85-49DCD5045880}" srcOrd="6" destOrd="0" presId="urn:microsoft.com/office/officeart/2005/8/layout/bProcess4"/>
    <dgm:cxn modelId="{47B9CD49-905D-4895-AA19-DD94FCFA5107}" type="presParOf" srcId="{97992886-E4D1-48C3-BD85-49DCD5045880}" destId="{8CD3AAA6-54D4-4B52-8B8B-546126A5B950}" srcOrd="0" destOrd="0" presId="urn:microsoft.com/office/officeart/2005/8/layout/bProcess4"/>
    <dgm:cxn modelId="{88A93B80-94FA-4C6A-A40E-DE6998AE1A24}" type="presParOf" srcId="{97992886-E4D1-48C3-BD85-49DCD5045880}" destId="{A8F0031A-B0D4-4B88-936F-A631ABE7A5D4}" srcOrd="1" destOrd="0" presId="urn:microsoft.com/office/officeart/2005/8/layout/bProcess4"/>
    <dgm:cxn modelId="{D2B47C21-51F9-4571-9B93-1DE48449E963}" type="presParOf" srcId="{5CE4891F-4BC0-4766-A7C3-AF3C2B819CF9}" destId="{0DC38471-5199-4707-9FD0-A5F51F35ACA2}" srcOrd="7" destOrd="0" presId="urn:microsoft.com/office/officeart/2005/8/layout/bProcess4"/>
    <dgm:cxn modelId="{6FBFCD0B-6322-4245-937B-17448C427839}" type="presParOf" srcId="{5CE4891F-4BC0-4766-A7C3-AF3C2B819CF9}" destId="{A436E97B-63C4-4D25-BCCC-A954FBD5D406}" srcOrd="8" destOrd="0" presId="urn:microsoft.com/office/officeart/2005/8/layout/bProcess4"/>
    <dgm:cxn modelId="{4917D15D-A03E-44E3-8B62-FB60EFEA9247}" type="presParOf" srcId="{A436E97B-63C4-4D25-BCCC-A954FBD5D406}" destId="{A7E672E1-2E23-460B-9527-267537D71EA9}" srcOrd="0" destOrd="0" presId="urn:microsoft.com/office/officeart/2005/8/layout/bProcess4"/>
    <dgm:cxn modelId="{D30ACCF2-31BE-4064-9A27-0BC865F88DA1}" type="presParOf" srcId="{A436E97B-63C4-4D25-BCCC-A954FBD5D406}" destId="{F81F51A9-099C-4EC8-948C-01082412F14C}" srcOrd="1" destOrd="0" presId="urn:microsoft.com/office/officeart/2005/8/layout/bProcess4"/>
    <dgm:cxn modelId="{C35D3923-7D94-40B3-A09C-2E4E11D77D47}" type="presParOf" srcId="{5CE4891F-4BC0-4766-A7C3-AF3C2B819CF9}" destId="{D4BE7795-CBEC-4A63-99F7-A5F184A99482}" srcOrd="9" destOrd="0" presId="urn:microsoft.com/office/officeart/2005/8/layout/bProcess4"/>
    <dgm:cxn modelId="{E15F3B7D-7B02-414A-A151-912422774321}" type="presParOf" srcId="{5CE4891F-4BC0-4766-A7C3-AF3C2B819CF9}" destId="{5BFF3612-4DBF-40A0-9045-559BA8091F20}" srcOrd="10" destOrd="0" presId="urn:microsoft.com/office/officeart/2005/8/layout/bProcess4"/>
    <dgm:cxn modelId="{97BE916D-8D84-43ED-8B4B-C80B4A6BBEF9}" type="presParOf" srcId="{5BFF3612-4DBF-40A0-9045-559BA8091F20}" destId="{27B5313E-DCD2-4D58-BCD5-23397F725C1C}" srcOrd="0" destOrd="0" presId="urn:microsoft.com/office/officeart/2005/8/layout/bProcess4"/>
    <dgm:cxn modelId="{E2A3F24C-BCA3-4E53-9C08-72834F5112DC}" type="presParOf" srcId="{5BFF3612-4DBF-40A0-9045-559BA8091F20}" destId="{75439438-470D-4273-A5FE-5545C13DC5B0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8089516">
          <a:off x="274699" y="722052"/>
          <a:ext cx="1271366" cy="10497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201939" y="149050"/>
          <a:ext cx="3007502" cy="69986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Vom Arbeitskreis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201939" y="149050"/>
        <a:ext cx="3007502" cy="699864"/>
      </dsp:txXfrm>
    </dsp:sp>
    <dsp:sp modelId="{A71C4965-1954-49D0-9589-53C24D2AE6B1}">
      <dsp:nvSpPr>
        <dsp:cNvPr id="0" name=""/>
        <dsp:cNvSpPr/>
      </dsp:nvSpPr>
      <dsp:spPr>
        <a:xfrm rot="3602180">
          <a:off x="270445" y="1509482"/>
          <a:ext cx="773997" cy="104979"/>
        </a:xfrm>
        <a:prstGeom prst="rect">
          <a:avLst/>
        </a:prstGeom>
        <a:solidFill>
          <a:schemeClr val="accent5">
            <a:shade val="90000"/>
            <a:hueOff val="44305"/>
            <a:satOff val="-1107"/>
            <a:lumOff val="52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406510" y="1240076"/>
          <a:ext cx="805870" cy="32934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406510" y="1240076"/>
        <a:ext cx="805870" cy="329349"/>
      </dsp:txXfrm>
    </dsp:sp>
    <dsp:sp modelId="{C92D6156-F98A-46C7-99D8-5BA57522CFA8}">
      <dsp:nvSpPr>
        <dsp:cNvPr id="0" name=""/>
        <dsp:cNvSpPr/>
      </dsp:nvSpPr>
      <dsp:spPr>
        <a:xfrm rot="1954911">
          <a:off x="745867" y="2208156"/>
          <a:ext cx="1332641" cy="104979"/>
        </a:xfrm>
        <a:prstGeom prst="rect">
          <a:avLst/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815645" y="1785592"/>
          <a:ext cx="764543" cy="5839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 </a:t>
          </a:r>
          <a:endParaRPr lang="de-DE" sz="2400" kern="1200" dirty="0"/>
        </a:p>
      </dsp:txBody>
      <dsp:txXfrm>
        <a:off x="815645" y="1785592"/>
        <a:ext cx="764543" cy="583994"/>
      </dsp:txXfrm>
    </dsp:sp>
    <dsp:sp modelId="{347091BD-B49C-423D-BF17-B311663AC8FA}">
      <dsp:nvSpPr>
        <dsp:cNvPr id="0" name=""/>
        <dsp:cNvSpPr/>
      </dsp:nvSpPr>
      <dsp:spPr>
        <a:xfrm rot="18861617">
          <a:off x="2478698" y="2289369"/>
          <a:ext cx="624222" cy="146318"/>
        </a:xfrm>
        <a:prstGeom prst="rect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9BBC2-EFEA-4F1F-AFF1-C1CC60DD3273}">
      <dsp:nvSpPr>
        <dsp:cNvPr id="0" name=""/>
        <dsp:cNvSpPr/>
      </dsp:nvSpPr>
      <dsp:spPr>
        <a:xfrm>
          <a:off x="1944222" y="2522682"/>
          <a:ext cx="753217" cy="55401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  </a:t>
          </a:r>
          <a:endParaRPr lang="de-DE" sz="2400" kern="1200" dirty="0"/>
        </a:p>
      </dsp:txBody>
      <dsp:txXfrm>
        <a:off x="1944222" y="2522682"/>
        <a:ext cx="753217" cy="554012"/>
      </dsp:txXfrm>
    </dsp:sp>
    <dsp:sp modelId="{87BDF6F5-803D-4C84-8E83-94984F975951}">
      <dsp:nvSpPr>
        <dsp:cNvPr id="0" name=""/>
        <dsp:cNvSpPr/>
      </dsp:nvSpPr>
      <dsp:spPr>
        <a:xfrm rot="19844287">
          <a:off x="3626926" y="1174364"/>
          <a:ext cx="994041" cy="73417"/>
        </a:xfrm>
        <a:prstGeom prst="rect">
          <a:avLst/>
        </a:prstGeom>
        <a:solidFill>
          <a:schemeClr val="accent5">
            <a:shade val="90000"/>
            <a:hueOff val="177218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5ED2-1F3C-4ED1-9EC7-41E436C534E6}">
      <dsp:nvSpPr>
        <dsp:cNvPr id="0" name=""/>
        <dsp:cNvSpPr/>
      </dsp:nvSpPr>
      <dsp:spPr>
        <a:xfrm>
          <a:off x="2520275" y="1370558"/>
          <a:ext cx="1577085" cy="84090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zum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2520275" y="1370558"/>
        <a:ext cx="1577085" cy="840907"/>
      </dsp:txXfrm>
    </dsp:sp>
    <dsp:sp modelId="{AEA20E77-DECB-4677-AC03-4C98EB5744E7}">
      <dsp:nvSpPr>
        <dsp:cNvPr id="0" name=""/>
        <dsp:cNvSpPr/>
      </dsp:nvSpPr>
      <dsp:spPr>
        <a:xfrm rot="1147417">
          <a:off x="4580233" y="915254"/>
          <a:ext cx="1750017" cy="104979"/>
        </a:xfrm>
        <a:prstGeom prst="rect">
          <a:avLst/>
        </a:prstGeom>
        <a:solidFill>
          <a:schemeClr val="accent5">
            <a:shade val="90000"/>
            <a:hueOff val="221523"/>
            <a:satOff val="-5535"/>
            <a:lumOff val="264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2D11C-3090-495C-B3C6-D4B5E8AD69A0}">
      <dsp:nvSpPr>
        <dsp:cNvPr id="0" name=""/>
        <dsp:cNvSpPr/>
      </dsp:nvSpPr>
      <dsp:spPr>
        <a:xfrm>
          <a:off x="4392487" y="506457"/>
          <a:ext cx="1166440" cy="69986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  </a:t>
          </a:r>
          <a:endParaRPr lang="de-DE" sz="2400" kern="1200" dirty="0"/>
        </a:p>
      </dsp:txBody>
      <dsp:txXfrm>
        <a:off x="4392487" y="506457"/>
        <a:ext cx="1166440" cy="699864"/>
      </dsp:txXfrm>
    </dsp:sp>
    <dsp:sp modelId="{F7A7E742-5D6D-4F03-982E-C2A97533B75F}">
      <dsp:nvSpPr>
        <dsp:cNvPr id="0" name=""/>
        <dsp:cNvSpPr/>
      </dsp:nvSpPr>
      <dsp:spPr>
        <a:xfrm rot="6880614">
          <a:off x="5279901" y="1848783"/>
          <a:ext cx="1417718" cy="104979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40E1B-20E8-43E1-B688-D00EE24AF247}">
      <dsp:nvSpPr>
        <dsp:cNvPr id="0" name=""/>
        <dsp:cNvSpPr/>
      </dsp:nvSpPr>
      <dsp:spPr>
        <a:xfrm>
          <a:off x="6048675" y="1082522"/>
          <a:ext cx="1166440" cy="69986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  </a:t>
          </a:r>
          <a:endParaRPr lang="de-DE" sz="2400" kern="1200" dirty="0"/>
        </a:p>
      </dsp:txBody>
      <dsp:txXfrm>
        <a:off x="6048675" y="1082522"/>
        <a:ext cx="1166440" cy="699864"/>
      </dsp:txXfrm>
    </dsp:sp>
    <dsp:sp modelId="{14E09D79-FA6B-489C-9648-44B10C34207B}">
      <dsp:nvSpPr>
        <dsp:cNvPr id="0" name=""/>
        <dsp:cNvSpPr/>
      </dsp:nvSpPr>
      <dsp:spPr>
        <a:xfrm>
          <a:off x="4896547" y="2376263"/>
          <a:ext cx="2286899" cy="69986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DACHVERBAND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4896547" y="2376263"/>
        <a:ext cx="2286899" cy="6998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6194581">
          <a:off x="301331" y="1836409"/>
          <a:ext cx="1583330" cy="8952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288033" y="144013"/>
          <a:ext cx="2564798" cy="221935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 Gründung des Arbeitskreises im November 1999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288033" y="144013"/>
        <a:ext cx="2564798" cy="2219359"/>
      </dsp:txXfrm>
    </dsp:sp>
    <dsp:sp modelId="{A71C4965-1954-49D0-9589-53C24D2AE6B1}">
      <dsp:nvSpPr>
        <dsp:cNvPr id="0" name=""/>
        <dsp:cNvSpPr/>
      </dsp:nvSpPr>
      <dsp:spPr>
        <a:xfrm rot="390723">
          <a:off x="908177" y="2697442"/>
          <a:ext cx="1575101" cy="89526"/>
        </a:xfrm>
        <a:prstGeom prst="rect">
          <a:avLst/>
        </a:prstGeom>
        <a:solidFill>
          <a:schemeClr val="accent5">
            <a:shade val="90000"/>
            <a:hueOff val="44305"/>
            <a:satOff val="-1107"/>
            <a:lumOff val="52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864097" y="2664295"/>
          <a:ext cx="687246" cy="2808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864097" y="2664295"/>
        <a:ext cx="687246" cy="280868"/>
      </dsp:txXfrm>
    </dsp:sp>
    <dsp:sp modelId="{C92D6156-F98A-46C7-99D8-5BA57522CFA8}">
      <dsp:nvSpPr>
        <dsp:cNvPr id="0" name=""/>
        <dsp:cNvSpPr/>
      </dsp:nvSpPr>
      <dsp:spPr>
        <a:xfrm rot="20719571">
          <a:off x="2463712" y="2674258"/>
          <a:ext cx="888232" cy="89526"/>
        </a:xfrm>
        <a:prstGeom prst="rect">
          <a:avLst/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2448276" y="2736305"/>
          <a:ext cx="652002" cy="49803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 </a:t>
          </a:r>
          <a:endParaRPr lang="de-DE" sz="2000" kern="1200" dirty="0"/>
        </a:p>
      </dsp:txBody>
      <dsp:txXfrm>
        <a:off x="2448276" y="2736305"/>
        <a:ext cx="652002" cy="498030"/>
      </dsp:txXfrm>
    </dsp:sp>
    <dsp:sp modelId="{347091BD-B49C-423D-BF17-B311663AC8FA}">
      <dsp:nvSpPr>
        <dsp:cNvPr id="0" name=""/>
        <dsp:cNvSpPr/>
      </dsp:nvSpPr>
      <dsp:spPr>
        <a:xfrm rot="16701960">
          <a:off x="2738064" y="1864059"/>
          <a:ext cx="1402906" cy="89526"/>
        </a:xfrm>
        <a:prstGeom prst="rect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9BBC2-EFEA-4F1F-AFF1-C1CC60DD3273}">
      <dsp:nvSpPr>
        <dsp:cNvPr id="0" name=""/>
        <dsp:cNvSpPr/>
      </dsp:nvSpPr>
      <dsp:spPr>
        <a:xfrm>
          <a:off x="3312367" y="2520277"/>
          <a:ext cx="642343" cy="47246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  </a:t>
          </a:r>
          <a:endParaRPr lang="de-DE" sz="2000" kern="1200" dirty="0"/>
        </a:p>
      </dsp:txBody>
      <dsp:txXfrm>
        <a:off x="3312367" y="2520277"/>
        <a:ext cx="642343" cy="472461"/>
      </dsp:txXfrm>
    </dsp:sp>
    <dsp:sp modelId="{87BDF6F5-803D-4C84-8E83-94984F975951}">
      <dsp:nvSpPr>
        <dsp:cNvPr id="0" name=""/>
        <dsp:cNvSpPr/>
      </dsp:nvSpPr>
      <dsp:spPr>
        <a:xfrm rot="20547660">
          <a:off x="3510127" y="925146"/>
          <a:ext cx="1625486" cy="89526"/>
        </a:xfrm>
        <a:prstGeom prst="rect">
          <a:avLst/>
        </a:prstGeom>
        <a:solidFill>
          <a:schemeClr val="accent5">
            <a:shade val="90000"/>
            <a:hueOff val="177218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5ED2-1F3C-4ED1-9EC7-41E436C534E6}">
      <dsp:nvSpPr>
        <dsp:cNvPr id="0" name=""/>
        <dsp:cNvSpPr/>
      </dsp:nvSpPr>
      <dsp:spPr>
        <a:xfrm>
          <a:off x="3168353" y="1008112"/>
          <a:ext cx="1344938" cy="71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11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zum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3168353" y="1008112"/>
        <a:ext cx="1344938" cy="717126"/>
      </dsp:txXfrm>
    </dsp:sp>
    <dsp:sp modelId="{AEA20E77-DECB-4677-AC03-4C98EB5744E7}">
      <dsp:nvSpPr>
        <dsp:cNvPr id="0" name=""/>
        <dsp:cNvSpPr/>
      </dsp:nvSpPr>
      <dsp:spPr>
        <a:xfrm rot="2288372">
          <a:off x="4961327" y="1075095"/>
          <a:ext cx="1278780" cy="89526"/>
        </a:xfrm>
        <a:prstGeom prst="rect">
          <a:avLst/>
        </a:prstGeom>
        <a:solidFill>
          <a:schemeClr val="accent5">
            <a:shade val="90000"/>
            <a:hueOff val="221523"/>
            <a:satOff val="-5535"/>
            <a:lumOff val="264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2D11C-3090-495C-B3C6-D4B5E8AD69A0}">
      <dsp:nvSpPr>
        <dsp:cNvPr id="0" name=""/>
        <dsp:cNvSpPr/>
      </dsp:nvSpPr>
      <dsp:spPr>
        <a:xfrm>
          <a:off x="4896540" y="576063"/>
          <a:ext cx="994740" cy="59684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  </a:t>
          </a:r>
          <a:endParaRPr lang="de-DE" sz="2000" kern="1200" dirty="0"/>
        </a:p>
      </dsp:txBody>
      <dsp:txXfrm>
        <a:off x="4896540" y="576063"/>
        <a:ext cx="994740" cy="596844"/>
      </dsp:txXfrm>
    </dsp:sp>
    <dsp:sp modelId="{F7A7E742-5D6D-4F03-982E-C2A97533B75F}">
      <dsp:nvSpPr>
        <dsp:cNvPr id="0" name=""/>
        <dsp:cNvSpPr/>
      </dsp:nvSpPr>
      <dsp:spPr>
        <a:xfrm rot="5676520">
          <a:off x="5445093" y="2082036"/>
          <a:ext cx="1223404" cy="89526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40E1B-20E8-43E1-B688-D00EE24AF247}">
      <dsp:nvSpPr>
        <dsp:cNvPr id="0" name=""/>
        <dsp:cNvSpPr/>
      </dsp:nvSpPr>
      <dsp:spPr>
        <a:xfrm>
          <a:off x="5904655" y="1368153"/>
          <a:ext cx="994740" cy="59684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  </a:t>
          </a:r>
          <a:endParaRPr lang="de-DE" sz="2000" kern="1200" dirty="0"/>
        </a:p>
      </dsp:txBody>
      <dsp:txXfrm>
        <a:off x="5904655" y="1368153"/>
        <a:ext cx="994740" cy="596844"/>
      </dsp:txXfrm>
    </dsp:sp>
    <dsp:sp modelId="{14E09D79-FA6B-489C-9648-44B10C34207B}">
      <dsp:nvSpPr>
        <dsp:cNvPr id="0" name=""/>
        <dsp:cNvSpPr/>
      </dsp:nvSpPr>
      <dsp:spPr>
        <a:xfrm>
          <a:off x="5328591" y="2592286"/>
          <a:ext cx="1950267" cy="5968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7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DACHVERBAND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5328591" y="2592286"/>
        <a:ext cx="1950267" cy="5968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6011176">
          <a:off x="863260" y="1738122"/>
          <a:ext cx="867969" cy="13891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0" y="357709"/>
          <a:ext cx="2195956" cy="14291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 Gründung des Arbeitskreises im November 1999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0" y="357709"/>
        <a:ext cx="2195956" cy="1429194"/>
      </dsp:txXfrm>
    </dsp:sp>
    <dsp:sp modelId="{85D14437-B880-4916-88D4-4E2104DC791C}">
      <dsp:nvSpPr>
        <dsp:cNvPr id="0" name=""/>
        <dsp:cNvSpPr/>
      </dsp:nvSpPr>
      <dsp:spPr>
        <a:xfrm>
          <a:off x="11" y="2160248"/>
          <a:ext cx="4680080" cy="178190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Regionale Fachgespräche 2001 und 2002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11" y="2160248"/>
        <a:ext cx="4680080" cy="17819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6055762">
          <a:off x="615941" y="778914"/>
          <a:ext cx="676862" cy="7721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569274" y="0"/>
          <a:ext cx="1645075" cy="9468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 Gründung des Arbeitskreises im November 1999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569274" y="0"/>
        <a:ext cx="1645075" cy="946899"/>
      </dsp:txXfrm>
    </dsp:sp>
    <dsp:sp modelId="{A71C4965-1954-49D0-9589-53C24D2AE6B1}">
      <dsp:nvSpPr>
        <dsp:cNvPr id="0" name=""/>
        <dsp:cNvSpPr/>
      </dsp:nvSpPr>
      <dsp:spPr>
        <a:xfrm rot="16020170" flipV="1">
          <a:off x="890406" y="2222386"/>
          <a:ext cx="600486" cy="45721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0" y="1019784"/>
          <a:ext cx="2352190" cy="115748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Regionale Fachgespräche 2001 und 2002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0" y="1019784"/>
        <a:ext cx="2352190" cy="1157486"/>
      </dsp:txXfrm>
    </dsp:sp>
    <dsp:sp modelId="{0A113B50-BE4D-40D3-BCED-357D09ECD576}">
      <dsp:nvSpPr>
        <dsp:cNvPr id="0" name=""/>
        <dsp:cNvSpPr/>
      </dsp:nvSpPr>
      <dsp:spPr>
        <a:xfrm>
          <a:off x="550814" y="2313931"/>
          <a:ext cx="3088637" cy="229458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  3.Berliner Fachgespräch  2006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550814" y="2313931"/>
        <a:ext cx="3088637" cy="22945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5255779">
          <a:off x="369682" y="1377241"/>
          <a:ext cx="676691" cy="23576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0" y="0"/>
          <a:ext cx="1706955" cy="137674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0" y="0"/>
        <a:ext cx="1706955" cy="1376742"/>
      </dsp:txXfrm>
    </dsp:sp>
    <dsp:sp modelId="{A71C4965-1954-49D0-9589-53C24D2AE6B1}">
      <dsp:nvSpPr>
        <dsp:cNvPr id="0" name=""/>
        <dsp:cNvSpPr/>
      </dsp:nvSpPr>
      <dsp:spPr>
        <a:xfrm rot="15929369" flipV="1">
          <a:off x="543005" y="2868809"/>
          <a:ext cx="487162" cy="239470"/>
        </a:xfrm>
        <a:prstGeom prst="rect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71990" y="1728174"/>
          <a:ext cx="1698000" cy="115478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Regionale Fachgespräche 2001 und 2002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71990" y="1728174"/>
        <a:ext cx="1698000" cy="1154788"/>
      </dsp:txXfrm>
    </dsp:sp>
    <dsp:sp modelId="{C92D6156-F98A-46C7-99D8-5BA57522CFA8}">
      <dsp:nvSpPr>
        <dsp:cNvPr id="0" name=""/>
        <dsp:cNvSpPr/>
      </dsp:nvSpPr>
      <dsp:spPr>
        <a:xfrm rot="21573089">
          <a:off x="1369056" y="4107485"/>
          <a:ext cx="775119" cy="233823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8" y="3168353"/>
          <a:ext cx="1689354" cy="141009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  </a:t>
          </a:r>
          <a:r>
            <a:rPr lang="de-DE" sz="1800" kern="1200" dirty="0" smtClean="0">
              <a:solidFill>
                <a:schemeClr val="tx1"/>
              </a:solidFill>
            </a:rPr>
            <a:t>3.Berliner Fachgespräch  2006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8" y="3168353"/>
        <a:ext cx="1689354" cy="1410090"/>
      </dsp:txXfrm>
    </dsp:sp>
    <dsp:sp modelId="{A8F0031A-B0D4-4B88-936F-A631ABE7A5D4}">
      <dsp:nvSpPr>
        <dsp:cNvPr id="0" name=""/>
        <dsp:cNvSpPr/>
      </dsp:nvSpPr>
      <dsp:spPr>
        <a:xfrm>
          <a:off x="1884955" y="2440650"/>
          <a:ext cx="3534830" cy="288887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Fachtagung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Arbeit im Begleiteten Umgang mit bilingualen Familien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am 11.09.2009 in Berlin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Beteiligung des Berliner Arbeitskreises an dieser Tagung der Bundesarbeitsgemeinschaft Begleiteter Umgang ( </a:t>
          </a:r>
          <a:r>
            <a:rPr lang="de-DE" sz="2000" kern="1200" dirty="0" err="1" smtClean="0">
              <a:solidFill>
                <a:schemeClr val="tx1"/>
              </a:solidFill>
            </a:rPr>
            <a:t>BagBu</a:t>
          </a:r>
          <a:r>
            <a:rPr lang="de-DE" sz="2000" kern="1200" dirty="0" smtClean="0">
              <a:solidFill>
                <a:schemeClr val="tx1"/>
              </a:solidFill>
            </a:rPr>
            <a:t>)</a:t>
          </a:r>
          <a:endParaRPr lang="de-DE" sz="2000" i="1" kern="1200" dirty="0">
            <a:solidFill>
              <a:schemeClr val="tx1"/>
            </a:solidFill>
          </a:endParaRPr>
        </a:p>
      </dsp:txBody>
      <dsp:txXfrm>
        <a:off x="1884955" y="2440650"/>
        <a:ext cx="3534830" cy="28888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10646181" flipH="1" flipV="1">
          <a:off x="848630" y="939351"/>
          <a:ext cx="100869" cy="39592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0" y="0"/>
          <a:ext cx="1675875" cy="99122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0" y="0"/>
        <a:ext cx="1675875" cy="991220"/>
      </dsp:txXfrm>
    </dsp:sp>
    <dsp:sp modelId="{A71C4965-1954-49D0-9589-53C24D2AE6B1}">
      <dsp:nvSpPr>
        <dsp:cNvPr id="0" name=""/>
        <dsp:cNvSpPr/>
      </dsp:nvSpPr>
      <dsp:spPr>
        <a:xfrm rot="16655145" flipV="1">
          <a:off x="652588" y="2276990"/>
          <a:ext cx="402980" cy="45719"/>
        </a:xfrm>
        <a:prstGeom prst="rect">
          <a:avLst/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72002" y="1296158"/>
          <a:ext cx="1528228" cy="88922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Regionale Fachgespräche 2001 und 2002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72002" y="1296158"/>
        <a:ext cx="1528228" cy="889228"/>
      </dsp:txXfrm>
    </dsp:sp>
    <dsp:sp modelId="{C92D6156-F98A-46C7-99D8-5BA57522CFA8}">
      <dsp:nvSpPr>
        <dsp:cNvPr id="0" name=""/>
        <dsp:cNvSpPr/>
      </dsp:nvSpPr>
      <dsp:spPr>
        <a:xfrm rot="5584901">
          <a:off x="630644" y="3834817"/>
          <a:ext cx="550597" cy="90154"/>
        </a:xfrm>
        <a:prstGeom prst="rect">
          <a:avLst/>
        </a:prstGeom>
        <a:solidFill>
          <a:schemeClr val="accent5">
            <a:shade val="90000"/>
            <a:hueOff val="177218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0" y="2448263"/>
          <a:ext cx="1609731" cy="118080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  </a:t>
          </a:r>
          <a:r>
            <a:rPr lang="de-DE" sz="1800" kern="1200" dirty="0" smtClean="0">
              <a:solidFill>
                <a:schemeClr val="tx1"/>
              </a:solidFill>
            </a:rPr>
            <a:t>3.Berliner Fachgespräch  2006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0" y="2448263"/>
        <a:ext cx="1609731" cy="1180807"/>
      </dsp:txXfrm>
    </dsp:sp>
    <dsp:sp modelId="{0DC38471-5199-4707-9FD0-A5F51F35ACA2}">
      <dsp:nvSpPr>
        <dsp:cNvPr id="0" name=""/>
        <dsp:cNvSpPr/>
      </dsp:nvSpPr>
      <dsp:spPr>
        <a:xfrm rot="19584801">
          <a:off x="1382452" y="4456975"/>
          <a:ext cx="1046496" cy="107175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031A-B0D4-4B88-936F-A631ABE7A5D4}">
      <dsp:nvSpPr>
        <dsp:cNvPr id="0" name=""/>
        <dsp:cNvSpPr/>
      </dsp:nvSpPr>
      <dsp:spPr>
        <a:xfrm>
          <a:off x="2304250" y="2448263"/>
          <a:ext cx="2739186" cy="292072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Fachtagung 2010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Vom „mitwirkungsbereiten Dritten“ zur gewachsenen Hilfeform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i="1" kern="1200" dirty="0" smtClean="0">
              <a:solidFill>
                <a:schemeClr val="tx1"/>
              </a:solidFill>
            </a:rPr>
            <a:t>Selbstverständnis des begleiteten und beschützten Umgangs</a:t>
          </a:r>
          <a:endParaRPr lang="de-DE" sz="2000" i="1" kern="1200" dirty="0">
            <a:solidFill>
              <a:schemeClr val="tx1"/>
            </a:solidFill>
          </a:endParaRPr>
        </a:p>
      </dsp:txBody>
      <dsp:txXfrm>
        <a:off x="2304250" y="2448263"/>
        <a:ext cx="2739186" cy="2920726"/>
      </dsp:txXfrm>
    </dsp:sp>
    <dsp:sp modelId="{75439438-470D-4273-A5FE-5545C13DC5B0}">
      <dsp:nvSpPr>
        <dsp:cNvPr id="0" name=""/>
        <dsp:cNvSpPr/>
      </dsp:nvSpPr>
      <dsp:spPr>
        <a:xfrm>
          <a:off x="1" y="4032448"/>
          <a:ext cx="1558689" cy="118080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>
              <a:solidFill>
                <a:schemeClr val="tx1"/>
              </a:solidFill>
            </a:rPr>
            <a:t> </a:t>
          </a:r>
          <a:r>
            <a:rPr lang="de-DE" sz="2000" b="0" kern="1200" dirty="0" smtClean="0">
              <a:solidFill>
                <a:schemeClr val="tx1"/>
              </a:solidFill>
            </a:rPr>
            <a:t>Bundesfach-</a:t>
          </a:r>
          <a:r>
            <a:rPr lang="de-DE" sz="2000" b="0" kern="1200" dirty="0" err="1" smtClean="0">
              <a:solidFill>
                <a:schemeClr val="tx1"/>
              </a:solidFill>
            </a:rPr>
            <a:t>tagung</a:t>
          </a:r>
          <a:r>
            <a:rPr lang="de-DE" sz="2000" b="0" kern="1200" dirty="0" smtClean="0">
              <a:solidFill>
                <a:schemeClr val="tx1"/>
              </a:solidFill>
            </a:rPr>
            <a:t> in Berlin 2009</a:t>
          </a:r>
          <a:endParaRPr lang="de-DE" sz="2000" b="0" kern="1200" dirty="0">
            <a:solidFill>
              <a:schemeClr val="tx1"/>
            </a:solidFill>
          </a:endParaRPr>
        </a:p>
      </dsp:txBody>
      <dsp:txXfrm>
        <a:off x="1" y="4032448"/>
        <a:ext cx="1558689" cy="11808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5000845">
          <a:off x="348249" y="1186076"/>
          <a:ext cx="782718" cy="3375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0" y="0"/>
          <a:ext cx="1647896" cy="104237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 Gründung des Arbeitskreises im November 1999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0" y="0"/>
        <a:ext cx="1647896" cy="1042371"/>
      </dsp:txXfrm>
    </dsp:sp>
    <dsp:sp modelId="{A71C4965-1954-49D0-9589-53C24D2AE6B1}">
      <dsp:nvSpPr>
        <dsp:cNvPr id="0" name=""/>
        <dsp:cNvSpPr/>
      </dsp:nvSpPr>
      <dsp:spPr>
        <a:xfrm rot="10441061" flipV="1">
          <a:off x="718347" y="2185555"/>
          <a:ext cx="42624" cy="213485"/>
        </a:xfrm>
        <a:prstGeom prst="rect">
          <a:avLst/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117721" y="1415015"/>
          <a:ext cx="1725100" cy="8338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Regionale Fachgespräche 2001 und 2002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117721" y="1415015"/>
        <a:ext cx="1725100" cy="833867"/>
      </dsp:txXfrm>
    </dsp:sp>
    <dsp:sp modelId="{C92D6156-F98A-46C7-99D8-5BA57522CFA8}">
      <dsp:nvSpPr>
        <dsp:cNvPr id="0" name=""/>
        <dsp:cNvSpPr/>
      </dsp:nvSpPr>
      <dsp:spPr>
        <a:xfrm rot="15934293">
          <a:off x="1011208" y="3362367"/>
          <a:ext cx="461685" cy="54867"/>
        </a:xfrm>
        <a:prstGeom prst="rect">
          <a:avLst/>
        </a:prstGeom>
        <a:solidFill>
          <a:schemeClr val="accent5">
            <a:shade val="90000"/>
            <a:hueOff val="177218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252761" y="2413152"/>
          <a:ext cx="1612371" cy="8633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  </a:t>
          </a:r>
          <a:r>
            <a:rPr lang="de-DE" sz="1800" kern="1200" dirty="0" smtClean="0">
              <a:solidFill>
                <a:schemeClr val="tx1"/>
              </a:solidFill>
            </a:rPr>
            <a:t>3.Berliner Fachgespräch  2006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52761" y="2413152"/>
        <a:ext cx="1612371" cy="863303"/>
      </dsp:txXfrm>
    </dsp:sp>
    <dsp:sp modelId="{9AA0E7C3-4CE1-4C71-B7E0-B5EDE875F156}">
      <dsp:nvSpPr>
        <dsp:cNvPr id="0" name=""/>
        <dsp:cNvSpPr/>
      </dsp:nvSpPr>
      <dsp:spPr>
        <a:xfrm rot="20713937">
          <a:off x="1686805" y="3748260"/>
          <a:ext cx="727628" cy="69605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031A-B0D4-4B88-936F-A631ABE7A5D4}">
      <dsp:nvSpPr>
        <dsp:cNvPr id="0" name=""/>
        <dsp:cNvSpPr/>
      </dsp:nvSpPr>
      <dsp:spPr>
        <a:xfrm>
          <a:off x="293913" y="3414335"/>
          <a:ext cx="1703672" cy="146610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Fachtagung</a:t>
          </a:r>
          <a:r>
            <a:rPr lang="de-DE" sz="2000" kern="1200" dirty="0" smtClean="0">
              <a:solidFill>
                <a:schemeClr val="tx1"/>
              </a:solidFill>
            </a:rPr>
            <a:t> </a:t>
          </a:r>
          <a:r>
            <a:rPr lang="de-DE" sz="1600" kern="1200" dirty="0" smtClean="0">
              <a:solidFill>
                <a:schemeClr val="tx1"/>
              </a:solidFill>
            </a:rPr>
            <a:t>2010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>
              <a:solidFill>
                <a:schemeClr val="tx1"/>
              </a:solidFill>
            </a:rPr>
            <a:t>Vom „mitwirkungs-bereiten Dritten“ zur gewachsenen Hilfeform</a:t>
          </a:r>
          <a:endParaRPr lang="de-DE" sz="1600" kern="1200" dirty="0" smtClean="0">
            <a:solidFill>
              <a:schemeClr val="tx1"/>
            </a:solidFill>
          </a:endParaRPr>
        </a:p>
      </dsp:txBody>
      <dsp:txXfrm>
        <a:off x="293913" y="3414335"/>
        <a:ext cx="1703672" cy="1466101"/>
      </dsp:txXfrm>
    </dsp:sp>
    <dsp:sp modelId="{5B55CDFB-51FE-43EC-A23C-5A0760EB5FCB}">
      <dsp:nvSpPr>
        <dsp:cNvPr id="0" name=""/>
        <dsp:cNvSpPr/>
      </dsp:nvSpPr>
      <dsp:spPr>
        <a:xfrm>
          <a:off x="2196114" y="942888"/>
          <a:ext cx="2643145" cy="327738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u="sng" kern="1200" dirty="0" smtClean="0">
              <a:solidFill>
                <a:schemeClr val="tx1"/>
              </a:solidFill>
            </a:rPr>
            <a:t>2011: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endParaRPr lang="de-DE" sz="14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solidFill>
                <a:schemeClr val="tx1"/>
              </a:solidFill>
            </a:rPr>
            <a:t>Positionspapier 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solidFill>
                <a:schemeClr val="tx1"/>
              </a:solidFill>
            </a:rPr>
            <a:t>   den Berliner Senat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solidFill>
                <a:schemeClr val="tx1"/>
              </a:solidFill>
            </a:rPr>
            <a:t>   zu Kontingenten im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solidFill>
                <a:schemeClr val="tx1"/>
              </a:solidFill>
            </a:rPr>
            <a:t>   Begleiteten Umgang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solidFill>
                <a:schemeClr val="tx1"/>
              </a:solidFill>
            </a:rPr>
            <a:t>Umbenennung in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solidFill>
                <a:schemeClr val="tx1"/>
              </a:solidFill>
            </a:rPr>
            <a:t>Fachverband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solidFill>
                <a:schemeClr val="tx1"/>
              </a:solidFill>
            </a:rPr>
            <a:t>Begleiteter Umgang  	Berlin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solidFill>
                <a:schemeClr val="tx1"/>
              </a:solidFill>
            </a:rPr>
            <a:t>Neue Website!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</dsp:txBody>
      <dsp:txXfrm>
        <a:off x="2196114" y="942888"/>
        <a:ext cx="2643145" cy="32773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3801E-69DB-4378-A498-2E02884ECB42}">
      <dsp:nvSpPr>
        <dsp:cNvPr id="0" name=""/>
        <dsp:cNvSpPr/>
      </dsp:nvSpPr>
      <dsp:spPr>
        <a:xfrm rot="506309" flipV="1">
          <a:off x="994562" y="1140504"/>
          <a:ext cx="123115" cy="47858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BDB6-A1D0-490B-8B8D-FDC383EDF996}">
      <dsp:nvSpPr>
        <dsp:cNvPr id="0" name=""/>
        <dsp:cNvSpPr/>
      </dsp:nvSpPr>
      <dsp:spPr>
        <a:xfrm>
          <a:off x="7" y="72016"/>
          <a:ext cx="2059602" cy="134491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smtClean="0">
              <a:solidFill>
                <a:schemeClr val="tx1"/>
              </a:solidFill>
            </a:rPr>
            <a:t>Gründung des Arbeitskreises im November 1999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7" y="72016"/>
        <a:ext cx="2059602" cy="1344915"/>
      </dsp:txXfrm>
    </dsp:sp>
    <dsp:sp modelId="{A71C4965-1954-49D0-9589-53C24D2AE6B1}">
      <dsp:nvSpPr>
        <dsp:cNvPr id="0" name=""/>
        <dsp:cNvSpPr/>
      </dsp:nvSpPr>
      <dsp:spPr>
        <a:xfrm rot="5400000">
          <a:off x="590184" y="2578171"/>
          <a:ext cx="361779" cy="101982"/>
        </a:xfrm>
        <a:prstGeom prst="rect">
          <a:avLst/>
        </a:prstGeom>
        <a:solidFill>
          <a:schemeClr val="accent5">
            <a:shade val="90000"/>
            <a:hueOff val="66457"/>
            <a:satOff val="-1660"/>
            <a:lumOff val="79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4437-B880-4916-88D4-4E2104DC791C}">
      <dsp:nvSpPr>
        <dsp:cNvPr id="0" name=""/>
        <dsp:cNvSpPr/>
      </dsp:nvSpPr>
      <dsp:spPr>
        <a:xfrm>
          <a:off x="0" y="1574597"/>
          <a:ext cx="1737026" cy="8884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Regionale Fachgespräche 2001 und 2002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0" y="1574597"/>
        <a:ext cx="1737026" cy="888406"/>
      </dsp:txXfrm>
    </dsp:sp>
    <dsp:sp modelId="{C92D6156-F98A-46C7-99D8-5BA57522CFA8}">
      <dsp:nvSpPr>
        <dsp:cNvPr id="0" name=""/>
        <dsp:cNvSpPr/>
      </dsp:nvSpPr>
      <dsp:spPr>
        <a:xfrm rot="4921417">
          <a:off x="490288" y="3842177"/>
          <a:ext cx="643052" cy="139074"/>
        </a:xfrm>
        <a:prstGeom prst="rect">
          <a:avLst/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13B50-BE4D-40D3-BCED-357D09ECD576}">
      <dsp:nvSpPr>
        <dsp:cNvPr id="0" name=""/>
        <dsp:cNvSpPr/>
      </dsp:nvSpPr>
      <dsp:spPr>
        <a:xfrm>
          <a:off x="0" y="2694689"/>
          <a:ext cx="1562525" cy="97273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  </a:t>
          </a:r>
          <a:r>
            <a:rPr lang="de-DE" sz="1800" kern="1200" dirty="0" smtClean="0">
              <a:solidFill>
                <a:schemeClr val="tx1"/>
              </a:solidFill>
            </a:rPr>
            <a:t>3.Berliner Fachgespräch  2006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0" y="2694689"/>
        <a:ext cx="1562525" cy="972731"/>
      </dsp:txXfrm>
    </dsp:sp>
    <dsp:sp modelId="{0DC38471-5199-4707-9FD0-A5F51F35ACA2}">
      <dsp:nvSpPr>
        <dsp:cNvPr id="0" name=""/>
        <dsp:cNvSpPr/>
      </dsp:nvSpPr>
      <dsp:spPr>
        <a:xfrm rot="9844455">
          <a:off x="1511383" y="4552077"/>
          <a:ext cx="908544" cy="57403"/>
        </a:xfrm>
        <a:prstGeom prst="rect">
          <a:avLst/>
        </a:prstGeom>
        <a:solidFill>
          <a:schemeClr val="accent5">
            <a:shade val="90000"/>
            <a:hueOff val="199370"/>
            <a:satOff val="-4981"/>
            <a:lumOff val="238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031A-B0D4-4B88-936F-A631ABE7A5D4}">
      <dsp:nvSpPr>
        <dsp:cNvPr id="0" name=""/>
        <dsp:cNvSpPr/>
      </dsp:nvSpPr>
      <dsp:spPr>
        <a:xfrm>
          <a:off x="2292277" y="3875625"/>
          <a:ext cx="1998305" cy="127411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Vom  „mitwirkungs-bereiten Dritten“ zur gewachsenen </a:t>
          </a:r>
          <a:r>
            <a:rPr lang="de-DE" sz="1600" kern="1200" dirty="0" smtClean="0">
              <a:solidFill>
                <a:schemeClr val="tx1"/>
              </a:solidFill>
              <a:latin typeface="+mn-lt"/>
            </a:rPr>
            <a:t>Hilfeform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+mn-lt"/>
            </a:rPr>
            <a:t>Fachtagung 2010</a:t>
          </a:r>
          <a:endParaRPr lang="de-DE" sz="1600" kern="1200" dirty="0" smtClean="0">
            <a:solidFill>
              <a:schemeClr val="tx1"/>
            </a:solidFill>
            <a:latin typeface="+mn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i="1" kern="1200" dirty="0">
            <a:solidFill>
              <a:schemeClr val="tx1"/>
            </a:solidFill>
          </a:endParaRPr>
        </a:p>
      </dsp:txBody>
      <dsp:txXfrm>
        <a:off x="2292277" y="3875625"/>
        <a:ext cx="1998305" cy="1274118"/>
      </dsp:txXfrm>
    </dsp:sp>
    <dsp:sp modelId="{D4BE7795-CBEC-4A63-99F7-A5F184A99482}">
      <dsp:nvSpPr>
        <dsp:cNvPr id="0" name=""/>
        <dsp:cNvSpPr/>
      </dsp:nvSpPr>
      <dsp:spPr>
        <a:xfrm rot="5806746">
          <a:off x="2779251" y="3308925"/>
          <a:ext cx="998751" cy="150267"/>
        </a:xfrm>
        <a:prstGeom prst="rect">
          <a:avLst/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F51A9-099C-4EC8-948C-01082412F14C}">
      <dsp:nvSpPr>
        <dsp:cNvPr id="0" name=""/>
        <dsp:cNvSpPr/>
      </dsp:nvSpPr>
      <dsp:spPr>
        <a:xfrm>
          <a:off x="2157358" y="825442"/>
          <a:ext cx="3066248" cy="224113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400" kern="1200" dirty="0" smtClean="0">
              <a:solidFill>
                <a:schemeClr val="tx1"/>
              </a:solidFill>
            </a:rPr>
            <a:t>Vater            Mutter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400" b="1" kern="1200" dirty="0" smtClean="0">
              <a:solidFill>
                <a:schemeClr val="tx1"/>
              </a:solidFill>
            </a:rPr>
            <a:t>Kind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400" kern="1200" dirty="0" smtClean="0">
              <a:solidFill>
                <a:schemeClr val="tx1"/>
              </a:solidFill>
            </a:rPr>
            <a:t>im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</a:rPr>
            <a:t>Trennungskonflikt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tx1"/>
              </a:solidFill>
            </a:rPr>
            <a:t>Fachtag</a:t>
          </a:r>
          <a:r>
            <a:rPr lang="de-DE" sz="2400" kern="1200" dirty="0" smtClean="0">
              <a:solidFill>
                <a:schemeClr val="tx1"/>
              </a:solidFill>
            </a:rPr>
            <a:t> 2012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2157358" y="825442"/>
        <a:ext cx="3066248" cy="2241132"/>
      </dsp:txXfrm>
    </dsp:sp>
    <dsp:sp modelId="{75439438-470D-4273-A5FE-5545C13DC5B0}">
      <dsp:nvSpPr>
        <dsp:cNvPr id="0" name=""/>
        <dsp:cNvSpPr/>
      </dsp:nvSpPr>
      <dsp:spPr>
        <a:xfrm>
          <a:off x="183170" y="4214970"/>
          <a:ext cx="1523692" cy="112064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solidFill>
                <a:schemeClr val="tx1"/>
              </a:solidFill>
            </a:rPr>
            <a:t>Bundesfach-</a:t>
          </a:r>
          <a:r>
            <a:rPr lang="de-DE" sz="2000" b="0" kern="1200" dirty="0" err="1" smtClean="0">
              <a:solidFill>
                <a:schemeClr val="tx1"/>
              </a:solidFill>
            </a:rPr>
            <a:t>tagung</a:t>
          </a:r>
          <a:r>
            <a:rPr lang="de-DE" sz="2000" b="0" kern="1200" dirty="0" smtClean="0">
              <a:solidFill>
                <a:schemeClr val="tx1"/>
              </a:solidFill>
            </a:rPr>
            <a:t> in Berlin 2009</a:t>
          </a:r>
          <a:endParaRPr lang="de-DE" sz="2000" b="0" kern="1200" dirty="0">
            <a:solidFill>
              <a:schemeClr val="tx1"/>
            </a:solidFill>
          </a:endParaRPr>
        </a:p>
      </dsp:txBody>
      <dsp:txXfrm>
        <a:off x="183170" y="4214970"/>
        <a:ext cx="1523692" cy="1120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2182E008-74D6-4360-95F4-DD6164063840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348BED58-6FB6-4961-944E-8C4E721CD36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BED58-6FB6-4961-944E-8C4E721CD36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BED58-6FB6-4961-944E-8C4E721CD36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BED58-6FB6-4961-944E-8C4E721CD36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BED58-6FB6-4961-944E-8C4E721CD362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EE20-4246-4B37-86EE-E4A355A4E8E1}" type="datetimeFigureOut">
              <a:rPr lang="de-DE" smtClean="0"/>
              <a:pPr/>
              <a:t>01.11.2015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FDF0-1982-429E-A564-A176BDB4DA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dirty="0">
                <a:solidFill>
                  <a:srgbClr val="00B050"/>
                </a:solidFill>
              </a:rPr>
              <a:t/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016824" cy="2857872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19672" y="24928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5400" dirty="0">
              <a:solidFill>
                <a:srgbClr val="339966"/>
              </a:solidFill>
              <a:latin typeface="+mj-lt"/>
            </a:endParaRPr>
          </a:p>
        </p:txBody>
      </p:sp>
      <p:pic>
        <p:nvPicPr>
          <p:cNvPr id="1026" name="Picture 2" descr="C:\Users\Helga\Documents\BU\FVBU\Begleiteter_Umgang_logo_transparent 1015aentwur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594128"/>
            <a:ext cx="3384376" cy="175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84168" y="1591925"/>
            <a:ext cx="3059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2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43490">
            <a:off x="5345417" y="490352"/>
            <a:ext cx="3409604" cy="1802259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Grafik 14" descr="2012 KBIMG_07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5" y="2276873"/>
            <a:ext cx="2664296" cy="2443499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Grafik 16" descr="Daniela Kilxx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89171">
            <a:off x="4864443" y="4782226"/>
            <a:ext cx="3093087" cy="19492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F51A9-099C-4EC8-948C-01082412F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81F51A9-099C-4EC8-948C-01082412F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F81F51A9-099C-4EC8-948C-01082412F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BE7795-CBEC-4A63-99F7-A5F184A99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D4BE7795-CBEC-4A63-99F7-A5F184A99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D4BE7795-CBEC-4A63-99F7-A5F184A99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/>
          <p:cNvSpPr/>
          <p:nvPr/>
        </p:nvSpPr>
        <p:spPr>
          <a:xfrm>
            <a:off x="179512" y="6021288"/>
            <a:ext cx="5184576" cy="6926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 smtClean="0"/>
          </a:p>
          <a:p>
            <a:r>
              <a:rPr lang="de-DE" sz="1400" dirty="0" smtClean="0"/>
              <a:t>Vorstand:	 	Ute Willmes                  </a:t>
            </a:r>
            <a:r>
              <a:rPr lang="de-DE" sz="1400" dirty="0" err="1" smtClean="0"/>
              <a:t>SEHstern</a:t>
            </a:r>
            <a:r>
              <a:rPr lang="de-DE" sz="1400" dirty="0" smtClean="0"/>
              <a:t> e. V.</a:t>
            </a:r>
          </a:p>
          <a:p>
            <a:r>
              <a:rPr lang="de-DE" sz="1400" dirty="0" smtClean="0"/>
              <a:t>    		Daniela </a:t>
            </a:r>
            <a:r>
              <a:rPr lang="de-DE" sz="1400" dirty="0" err="1" smtClean="0"/>
              <a:t>Bennseddik</a:t>
            </a:r>
            <a:r>
              <a:rPr lang="de-DE" sz="1400" dirty="0" smtClean="0"/>
              <a:t>   </a:t>
            </a:r>
            <a:r>
              <a:rPr lang="de-DE" sz="1400" dirty="0" err="1" smtClean="0"/>
              <a:t>Trialog</a:t>
            </a:r>
            <a:r>
              <a:rPr lang="de-DE" sz="1400" dirty="0" smtClean="0"/>
              <a:t> e.V.</a:t>
            </a:r>
          </a:p>
          <a:p>
            <a:r>
              <a:rPr lang="de-DE" sz="1400" dirty="0" smtClean="0"/>
              <a:t>		</a:t>
            </a:r>
          </a:p>
          <a:p>
            <a:r>
              <a:rPr lang="de-DE" sz="1600" dirty="0" smtClean="0"/>
              <a:t>		</a:t>
            </a:r>
            <a:endParaRPr lang="de-DE" dirty="0"/>
          </a:p>
        </p:txBody>
      </p:sp>
      <p:pic>
        <p:nvPicPr>
          <p:cNvPr id="33" name="Grafik 32" descr="Blume2015.png"/>
          <p:cNvPicPr>
            <a:picLocks noChangeAspect="1"/>
          </p:cNvPicPr>
          <p:nvPr/>
        </p:nvPicPr>
        <p:blipFill>
          <a:blip r:embed="rId2" cstate="print"/>
          <a:srcRect r="1774"/>
          <a:stretch>
            <a:fillRect/>
          </a:stretch>
        </p:blipFill>
        <p:spPr>
          <a:xfrm>
            <a:off x="1475656" y="188640"/>
            <a:ext cx="5818847" cy="551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Grafik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220010" cy="3055705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Grafi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353647" cy="3600400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15008" y="580526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Batang" pitchFamily="18" charset="-127"/>
                <a:ea typeface="Batang" pitchFamily="18" charset="-127"/>
              </a:rPr>
              <a:t>Ich danke herzlich für Ihre Aufmerksamkeit!</a:t>
            </a:r>
            <a:endParaRPr lang="de-DE" sz="32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6443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5616" y="47251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i="1" dirty="0" smtClean="0">
                <a:latin typeface="Bookman Old Style" pitchFamily="18" charset="0"/>
              </a:rPr>
              <a:t>15- jähriges Jubiläum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12160" y="5733256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Helga Richter</a:t>
            </a:r>
          </a:p>
          <a:p>
            <a:r>
              <a:rPr lang="de-DE" sz="1200" dirty="0" smtClean="0"/>
              <a:t>Dipl. Sozialarbeiterin/ Sozialpädagogin</a:t>
            </a:r>
          </a:p>
          <a:p>
            <a:r>
              <a:rPr lang="de-DE" sz="1200" dirty="0" smtClean="0"/>
              <a:t>                                        Albatros </a:t>
            </a:r>
            <a:r>
              <a:rPr lang="de-DE" sz="1200" dirty="0" err="1" smtClean="0"/>
              <a:t>gGmbH</a:t>
            </a:r>
            <a:endParaRPr lang="de-DE" sz="12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69BBC2-EFEA-4F1F-AFF1-C1CC60DD3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B69BBC2-EFEA-4F1F-AFF1-C1CC60DD3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091BD-B49C-423D-BF17-B311663A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47091BD-B49C-423D-BF17-B311663AC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05ED2-1F3C-4ED1-9EC7-41E436C5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8D205ED2-1F3C-4ED1-9EC7-41E436C53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BDF6F5-803D-4C84-8E83-94984F97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7BDF6F5-803D-4C84-8E83-94984F975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2D11C-3090-495C-B3C6-D4B5E8AD6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D132D11C-3090-495C-B3C6-D4B5E8AD6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20E77-DECB-4677-AC03-4C98EB574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AEA20E77-DECB-4677-AC03-4C98EB574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640E1B-20E8-43E1-B688-D00EE24AF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4640E1B-20E8-43E1-B688-D00EE24AF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A7E742-5D6D-4F03-982E-C2A97533B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F7A7E742-5D6D-4F03-982E-C2A97533B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E09D79-FA6B-489C-9648-44B10C342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14E09D79-FA6B-489C-9648-44B10C342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6443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12160" y="573325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971600" y="5085184"/>
            <a:ext cx="77048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Sowie: Berlin-Brandenburger </a:t>
            </a:r>
            <a:r>
              <a:rPr lang="de-DE" sz="1400" dirty="0" err="1" smtClean="0"/>
              <a:t>Väterinitiative</a:t>
            </a:r>
            <a:r>
              <a:rPr lang="de-DE" sz="1400" dirty="0" smtClean="0"/>
              <a:t> e.V</a:t>
            </a:r>
            <a:r>
              <a:rPr lang="de-DE" sz="1400" b="1" dirty="0" smtClean="0"/>
              <a:t>., IAF Verband </a:t>
            </a:r>
            <a:r>
              <a:rPr lang="de-DE" sz="1400" b="1" dirty="0" err="1" smtClean="0"/>
              <a:t>binationaler</a:t>
            </a:r>
            <a:r>
              <a:rPr lang="de-DE" sz="1400" b="1" dirty="0" smtClean="0"/>
              <a:t> Partnerschaften, Integratives Beratungszentrum</a:t>
            </a:r>
            <a:r>
              <a:rPr lang="de-DE" sz="1400" dirty="0" smtClean="0"/>
              <a:t> ,</a:t>
            </a:r>
            <a:r>
              <a:rPr lang="de-DE" sz="1400" b="1" dirty="0" smtClean="0"/>
              <a:t> Kinder- und Jugendhilfeverbund e. V.</a:t>
            </a:r>
            <a:r>
              <a:rPr lang="de-DE" sz="1400" dirty="0" smtClean="0"/>
              <a:t> </a:t>
            </a:r>
            <a:r>
              <a:rPr lang="de-DE" sz="1400" b="1" dirty="0" smtClean="0"/>
              <a:t>Zusammenwirken im Familienkonflikt e.V.</a:t>
            </a:r>
            <a:r>
              <a:rPr lang="de-DE" sz="1400" dirty="0" smtClean="0"/>
              <a:t> </a:t>
            </a:r>
            <a:endParaRPr lang="de-DE" sz="1400" b="1" dirty="0"/>
          </a:p>
        </p:txBody>
      </p:sp>
      <p:sp>
        <p:nvSpPr>
          <p:cNvPr id="38" name="Abgerundetes Rechteck 37"/>
          <p:cNvSpPr/>
          <p:nvPr/>
        </p:nvSpPr>
        <p:spPr>
          <a:xfrm>
            <a:off x="2123728" y="5805264"/>
            <a:ext cx="4824536" cy="864096"/>
          </a:xfrm>
          <a:prstGeom prst="roundRect">
            <a:avLst>
              <a:gd name="adj" fmla="val 8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1600" dirty="0" smtClean="0"/>
              <a:t>Sprecherrat:   </a:t>
            </a:r>
            <a:r>
              <a:rPr lang="de-DE" dirty="0" smtClean="0"/>
              <a:t>	</a:t>
            </a:r>
            <a:r>
              <a:rPr lang="de-DE" sz="1600" dirty="0" smtClean="0"/>
              <a:t>Heike </a:t>
            </a:r>
            <a:r>
              <a:rPr lang="de-DE" sz="1600" dirty="0" err="1" smtClean="0"/>
              <a:t>Lexow</a:t>
            </a:r>
            <a:r>
              <a:rPr lang="de-DE" sz="1600" dirty="0" smtClean="0"/>
              <a:t>      </a:t>
            </a:r>
            <a:r>
              <a:rPr lang="de-DE" sz="1600" dirty="0" err="1" smtClean="0"/>
              <a:t>SEHstern</a:t>
            </a:r>
            <a:r>
              <a:rPr lang="de-DE" sz="1600" dirty="0" smtClean="0"/>
              <a:t> e. V.</a:t>
            </a:r>
          </a:p>
          <a:p>
            <a:r>
              <a:rPr lang="de-DE" sz="1600" dirty="0" smtClean="0"/>
              <a:t>    		Peter Thiel         Kinderland e.V.</a:t>
            </a:r>
          </a:p>
          <a:p>
            <a:r>
              <a:rPr lang="de-DE" sz="1600" dirty="0" smtClean="0"/>
              <a:t>		Waltraud </a:t>
            </a:r>
            <a:r>
              <a:rPr lang="de-DE" sz="1600" dirty="0" err="1" smtClean="0"/>
              <a:t>Viet</a:t>
            </a:r>
            <a:r>
              <a:rPr lang="de-DE" sz="1600" dirty="0" smtClean="0"/>
              <a:t>    Horizonte e.V.</a:t>
            </a:r>
          </a:p>
          <a:p>
            <a:r>
              <a:rPr lang="de-DE" dirty="0" smtClean="0"/>
              <a:t> </a:t>
            </a:r>
          </a:p>
          <a:p>
            <a:pPr algn="ctr"/>
            <a:endParaRPr lang="de-DE" dirty="0"/>
          </a:p>
        </p:txBody>
      </p:sp>
      <p:pic>
        <p:nvPicPr>
          <p:cNvPr id="21" name="Grafik 20" descr="blume2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9"/>
            <a:ext cx="58472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755577" y="1412776"/>
          <a:ext cx="468051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652120" y="764704"/>
            <a:ext cx="273630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Fachgespräch 2001</a:t>
            </a:r>
          </a:p>
          <a:p>
            <a:pPr algn="ctr"/>
            <a:r>
              <a:rPr lang="de-DE" dirty="0" smtClean="0"/>
              <a:t>Gespräch  im Amtsgericht Pankow/Weißensee mit Richtern, Mitarbeitern des Jugendamtes und Vertretern freier Träger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652120" y="3645024"/>
            <a:ext cx="273630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Fachgespräch 2002</a:t>
            </a:r>
          </a:p>
          <a:p>
            <a:pPr algn="ctr"/>
            <a:r>
              <a:rPr lang="de-DE" dirty="0" smtClean="0"/>
              <a:t> in Kooperation mit dem DPW</a:t>
            </a:r>
          </a:p>
          <a:p>
            <a:pPr algn="ctr">
              <a:buFontTx/>
              <a:buChar char="-"/>
            </a:pPr>
            <a:r>
              <a:rPr lang="de-DE" dirty="0" smtClean="0"/>
              <a:t>Rechtliche Grundlagen und Spannungsverhältnis zwischen Gericht und Jugendhilfe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1052736"/>
            <a:ext cx="997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793241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012160" y="260648"/>
            <a:ext cx="288032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Inhaltlicher Fachaustausch mit Impulsreferaten zum Thema aus Sicht des Jugendamtes, der Gerichte und der freien Träger</a:t>
            </a:r>
          </a:p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4572000" y="4437112"/>
            <a:ext cx="288032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 Nachmittag Arbeit in </a:t>
            </a:r>
            <a:r>
              <a:rPr lang="de-DE" dirty="0" err="1" smtClean="0"/>
              <a:t>workshops</a:t>
            </a:r>
            <a:r>
              <a:rPr lang="de-DE" dirty="0" smtClean="0"/>
              <a:t> :</a:t>
            </a:r>
          </a:p>
          <a:p>
            <a:pPr algn="ctr"/>
            <a:r>
              <a:rPr lang="de-DE" dirty="0" smtClean="0"/>
              <a:t>Begleiteter Umgang in besonderen Fallkonstellationen sowie Erfahrungsaustausch </a:t>
            </a:r>
            <a:endParaRPr lang="de-DE" dirty="0"/>
          </a:p>
        </p:txBody>
      </p:sp>
      <p:pic>
        <p:nvPicPr>
          <p:cNvPr id="2050" name="Picture 2" descr="G:\AK BU\Veranstaltungen\3. Fachgespräch\Fotos\IMG_0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836712"/>
            <a:ext cx="1890018" cy="2520280"/>
          </a:xfrm>
          <a:prstGeom prst="roundRect">
            <a:avLst/>
          </a:prstGeom>
          <a:noFill/>
        </p:spPr>
      </p:pic>
      <p:pic>
        <p:nvPicPr>
          <p:cNvPr id="2051" name="Picture 3" descr="G:\AK BU\Veranstaltungen\3. Fachgespräch\Fotos\IMG_01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08920"/>
            <a:ext cx="2602837" cy="1951929"/>
          </a:xfrm>
          <a:prstGeom prst="round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84168" y="1591925"/>
            <a:ext cx="3059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2" uiExpand="1">
        <p:bldSub>
          <a:bldDgm bld="one"/>
        </p:bldSub>
      </p:bldGraphic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84168" y="1591925"/>
            <a:ext cx="3059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100_68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04664"/>
            <a:ext cx="3912436" cy="2934327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84168" y="1591925"/>
            <a:ext cx="3059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fachtag2010.jpg"/>
          <p:cNvPicPr>
            <a:picLocks noChangeAspect="1"/>
          </p:cNvPicPr>
          <p:nvPr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75856" y="764704"/>
            <a:ext cx="2664296" cy="2593562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Grafik 11" descr="2010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1844824"/>
            <a:ext cx="2760199" cy="189992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Grafik 12" descr="20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077072"/>
            <a:ext cx="2802001" cy="2171432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DC38471-5199-4707-9FD0-A5F51F35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75439438-470D-4273-A5FE-5545C13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792088"/>
          </a:xfrm>
        </p:spPr>
        <p:txBody>
          <a:bodyPr>
            <a:noAutofit/>
          </a:bodyPr>
          <a:lstStyle/>
          <a:p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Begleiteter Umgang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Hilfe zur Beziehung!</a:t>
            </a:r>
            <a: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7957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339966"/>
                </a:solidFill>
                <a:latin typeface="+mj-lt"/>
              </a:rPr>
              <a:t>Hilfe zur Erziehung?</a:t>
            </a:r>
            <a:endParaRPr lang="de-DE" sz="2400" dirty="0">
              <a:solidFill>
                <a:srgbClr val="339966"/>
              </a:solidFill>
              <a:latin typeface="+mj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84168" y="1591925"/>
            <a:ext cx="3059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pospapi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260648"/>
            <a:ext cx="3384376" cy="309634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Grafik 11" descr="internetse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488300"/>
            <a:ext cx="3600400" cy="2965035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5D2BDB6-A1D0-490B-8B8D-FDC383ED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373801E-69DB-4378-A498-2E02884E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85D14437-B880-4916-88D4-4E2104DC7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71C4965-1954-49D0-9589-53C24D2AE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0A113B50-BE4D-40D3-BCED-357D09EC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C92D6156-F98A-46C7-99D8-5BA57522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8F0031A-B0D4-4B88-936F-A631ABE7A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A0E7C3-4CE1-4C71-B7E0-B5EDE875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9AA0E7C3-4CE1-4C71-B7E0-B5EDE875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9AA0E7C3-4CE1-4C71-B7E0-B5EDE875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55CDFB-51FE-43EC-A23C-5A0760EB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graphicEl>
                                              <a:dgm id="{5B55CDFB-51FE-43EC-A23C-5A0760EB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>
                                            <p:graphicEl>
                                              <a:dgm id="{5B55CDFB-51FE-43EC-A23C-5A0760EB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390</Words>
  <Application>Microsoft Office PowerPoint</Application>
  <PresentationFormat>Bildschirmpräsentation (4:3)</PresentationFormat>
  <Paragraphs>109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        </vt:lpstr>
      <vt:lpstr>Begleiteter Umgang Hilfe zur Beziehung! </vt:lpstr>
      <vt:lpstr>Begleiteter Umgang Hilfe zur Beziehung! </vt:lpstr>
      <vt:lpstr>Folie 4</vt:lpstr>
      <vt:lpstr>Begleiteter Umgang Hilfe zur Beziehung! </vt:lpstr>
      <vt:lpstr>Begleiteter Umgang Hilfe zur Beziehung! </vt:lpstr>
      <vt:lpstr>Begleiteter Umgang Hilfe zur Beziehung! </vt:lpstr>
      <vt:lpstr>Begleiteter Umgang Hilfe zur Beziehung! </vt:lpstr>
      <vt:lpstr>Begleiteter Umgang Hilfe zur Beziehung! </vt:lpstr>
      <vt:lpstr>Begleiteter Umgang Hilfe zur Beziehung! </vt:lpstr>
      <vt:lpstr>Folie 11</vt:lpstr>
      <vt:lpstr>Begleiteter Umgang Hilfe zur Beziehung!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Helga</dc:creator>
  <cp:lastModifiedBy>Helga</cp:lastModifiedBy>
  <cp:revision>72</cp:revision>
  <dcterms:created xsi:type="dcterms:W3CDTF">2015-10-12T18:18:58Z</dcterms:created>
  <dcterms:modified xsi:type="dcterms:W3CDTF">2015-11-01T18:14:50Z</dcterms:modified>
</cp:coreProperties>
</file>